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8" r:id="rId3"/>
    <p:sldId id="260" r:id="rId4"/>
    <p:sldId id="263" r:id="rId5"/>
    <p:sldId id="291" r:id="rId6"/>
    <p:sldId id="265" r:id="rId7"/>
    <p:sldId id="264" r:id="rId8"/>
    <p:sldId id="270" r:id="rId9"/>
    <p:sldId id="266" r:id="rId10"/>
    <p:sldId id="273" r:id="rId11"/>
    <p:sldId id="279" r:id="rId12"/>
    <p:sldId id="269" r:id="rId13"/>
    <p:sldId id="272" r:id="rId14"/>
    <p:sldId id="267" r:id="rId15"/>
    <p:sldId id="274" r:id="rId16"/>
    <p:sldId id="275" r:id="rId17"/>
    <p:sldId id="268" r:id="rId18"/>
    <p:sldId id="262" r:id="rId19"/>
    <p:sldId id="276" r:id="rId20"/>
    <p:sldId id="277" r:id="rId21"/>
    <p:sldId id="28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hunga"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817" autoAdjust="0"/>
    <p:restoredTop sz="94660"/>
  </p:normalViewPr>
  <p:slideViewPr>
    <p:cSldViewPr snapToGrid="0">
      <p:cViewPr varScale="1">
        <p:scale>
          <a:sx n="107" d="100"/>
          <a:sy n="107" d="100"/>
        </p:scale>
        <p:origin x="294" y="102"/>
      </p:cViewPr>
      <p:guideLst>
        <p:guide orient="horz" pos="2069"/>
        <p:guide pos="38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7DBCBDB-FE3B-42F5-8F70-1B57B924423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7D6642-5830-494B-A85A-1A3587C5501F}" type="slidenum">
              <a:rPr lang="zh-CN" altLang="en-US" smtClean="0"/>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17DBCBDB-FE3B-42F5-8F70-1B57B924423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1E7D6642-5830-494B-A85A-1A3587C5501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sers/luhunga/Documents/Flatiron/Phase3-project/Loan-Default-Prediction/images/istockphoto-1145371340-612x612.jpegistockphoto-1145371340-612x612"/>
          <p:cNvPicPr>
            <a:picLocks noChangeAspect="1"/>
          </p:cNvPicPr>
          <p:nvPr/>
        </p:nvPicPr>
        <p:blipFill rotWithShape="1">
          <a:blip r:embed="rId1"/>
          <a:srcRect/>
          <a:stretch>
            <a:fillRect/>
          </a:stretch>
        </p:blipFill>
        <p:spPr>
          <a:xfrm>
            <a:off x="950913" y="0"/>
            <a:ext cx="10290175" cy="6858000"/>
          </a:xfrm>
          <a:prstGeom prst="rect">
            <a:avLst/>
          </a:prstGeom>
        </p:spPr>
      </p:pic>
      <p:sp>
        <p:nvSpPr>
          <p:cNvPr id="3" name="任意多边形 2"/>
          <p:cNvSpPr/>
          <p:nvPr/>
        </p:nvSpPr>
        <p:spPr>
          <a:xfrm rot="2414939">
            <a:off x="-2868228" y="476580"/>
            <a:ext cx="8646165" cy="7162505"/>
          </a:xfrm>
          <a:custGeom>
            <a:avLst/>
            <a:gdLst>
              <a:gd name="connsiteX0" fmla="*/ 1880847 w 8416345"/>
              <a:gd name="connsiteY0" fmla="*/ 0 h 6826525"/>
              <a:gd name="connsiteX1" fmla="*/ 8416345 w 8416345"/>
              <a:gd name="connsiteY1" fmla="*/ 0 h 6826525"/>
              <a:gd name="connsiteX2" fmla="*/ 8416345 w 8416345"/>
              <a:gd name="connsiteY2" fmla="*/ 3452825 h 6826525"/>
              <a:gd name="connsiteX3" fmla="*/ 4431026 w 8416345"/>
              <a:gd name="connsiteY3" fmla="*/ 6826525 h 6826525"/>
              <a:gd name="connsiteX4" fmla="*/ 0 w 8416345"/>
              <a:gd name="connsiteY4" fmla="*/ 1592198 h 682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6345" h="6826525">
                <a:moveTo>
                  <a:pt x="1880847" y="0"/>
                </a:moveTo>
                <a:lnTo>
                  <a:pt x="8416345" y="0"/>
                </a:lnTo>
                <a:lnTo>
                  <a:pt x="8416345" y="3452825"/>
                </a:lnTo>
                <a:lnTo>
                  <a:pt x="4431026" y="6826525"/>
                </a:lnTo>
                <a:lnTo>
                  <a:pt x="0" y="1592198"/>
                </a:lnTo>
                <a:close/>
              </a:path>
            </a:pathLst>
          </a:cu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577215" y="3220720"/>
            <a:ext cx="7679690" cy="1198880"/>
          </a:xfrm>
          <a:prstGeom prst="rect">
            <a:avLst/>
          </a:prstGeom>
          <a:noFill/>
        </p:spPr>
        <p:txBody>
          <a:bodyPr wrap="square" rtlCol="0">
            <a:spAutoFit/>
          </a:bodyPr>
          <a:lstStyle/>
          <a:p>
            <a:r>
              <a:rPr lang="zh-CN" altLang="en-US" sz="3600" spc="120" dirty="0">
                <a:solidFill>
                  <a:schemeClr val="bg2">
                    <a:lumMod val="25000"/>
                  </a:schemeClr>
                </a:solidFill>
                <a:cs typeface="+mn-ea"/>
                <a:sym typeface="+mn-lt"/>
              </a:rPr>
              <a:t>LOAN DEFAULT PREDICTION ANALYSIS</a:t>
            </a:r>
            <a:endParaRPr lang="zh-CN" altLang="en-US" sz="3600" spc="120" dirty="0">
              <a:solidFill>
                <a:schemeClr val="bg2">
                  <a:lumMod val="25000"/>
                </a:schemeClr>
              </a:solidFill>
              <a:cs typeface="+mn-ea"/>
              <a:sym typeface="+mn-lt"/>
            </a:endParaRPr>
          </a:p>
        </p:txBody>
      </p:sp>
      <p:sp>
        <p:nvSpPr>
          <p:cNvPr id="5" name="文本框 4"/>
          <p:cNvSpPr txBox="1"/>
          <p:nvPr/>
        </p:nvSpPr>
        <p:spPr>
          <a:xfrm>
            <a:off x="711852" y="4659543"/>
            <a:ext cx="2815259" cy="337185"/>
          </a:xfrm>
          <a:prstGeom prst="rect">
            <a:avLst/>
          </a:prstGeom>
          <a:noFill/>
        </p:spPr>
        <p:txBody>
          <a:bodyPr wrap="square" rtlCol="0">
            <a:spAutoFit/>
          </a:bodyPr>
          <a:lstStyle/>
          <a:p>
            <a:r>
              <a:rPr lang="en-US" altLang="zh-CN" sz="1600" spc="100">
                <a:solidFill>
                  <a:schemeClr val="bg2">
                    <a:lumMod val="25000"/>
                  </a:schemeClr>
                </a:solidFill>
                <a:cs typeface="+mn-ea"/>
                <a:sym typeface="+mn-lt"/>
              </a:rPr>
              <a:t>by Claudia Sagini</a:t>
            </a:r>
            <a:endParaRPr lang="zh-CN" altLang="en-US" sz="1600" spc="100" dirty="0">
              <a:solidFill>
                <a:schemeClr val="bg2">
                  <a:lumMod val="25000"/>
                </a:schemeClr>
              </a:solidFill>
              <a:cs typeface="+mn-ea"/>
              <a:sym typeface="+mn-lt"/>
            </a:endParaRPr>
          </a:p>
        </p:txBody>
      </p:sp>
      <p:cxnSp>
        <p:nvCxnSpPr>
          <p:cNvPr id="6" name="直接连接符 5"/>
          <p:cNvCxnSpPr/>
          <p:nvPr/>
        </p:nvCxnSpPr>
        <p:spPr>
          <a:xfrm>
            <a:off x="-414020" y="4495165"/>
            <a:ext cx="6093460"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97468" y="2514126"/>
            <a:ext cx="309880" cy="706755"/>
          </a:xfrm>
          <a:prstGeom prst="rect">
            <a:avLst/>
          </a:prstGeom>
        </p:spPr>
        <p:txBody>
          <a:bodyPr wrap="none">
            <a:spAutoFit/>
          </a:bodyPr>
          <a:lstStyle/>
          <a:p>
            <a:endParaRPr lang="zh-CN" altLang="en-US" sz="4000">
              <a:solidFill>
                <a:srgbClr val="8E0000">
                  <a:alpha val="80000"/>
                </a:srgbClr>
              </a:solidFill>
              <a:latin typeface="Arial" panose="020B0604020202020204" pitchFamily="34" charset="0"/>
              <a:ea typeface="Arial" panose="020B0604020202020204" pitchFamily="34" charset="0"/>
              <a:cs typeface="+mn-ea"/>
              <a:sym typeface="+mn-lt"/>
            </a:endParaRPr>
          </a:p>
        </p:txBody>
      </p:sp>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1325" y="1327772"/>
            <a:ext cx="8695234" cy="4652153"/>
          </a:xfrm>
          <a:prstGeom prst="rect">
            <a:avLst/>
          </a:prstGeom>
        </p:spPr>
      </p:pic>
      <p:sp>
        <p:nvSpPr>
          <p:cNvPr id="9" name="文本框 8"/>
          <p:cNvSpPr txBox="1"/>
          <p:nvPr/>
        </p:nvSpPr>
        <p:spPr>
          <a:xfrm>
            <a:off x="7208520" y="4128770"/>
            <a:ext cx="1476375" cy="398780"/>
          </a:xfrm>
          <a:prstGeom prst="rect">
            <a:avLst/>
          </a:prstGeom>
          <a:noFill/>
        </p:spPr>
        <p:txBody>
          <a:bodyPr wrap="square" rtlCol="0">
            <a:spAutoFit/>
          </a:bodyPr>
          <a:lstStyle/>
          <a:p>
            <a:r>
              <a:rPr lang="en-US" altLang="zh-CN" sz="2000" b="1">
                <a:solidFill>
                  <a:srgbClr val="C00000"/>
                </a:solidFill>
                <a:cs typeface="+mn-ea"/>
                <a:sym typeface="+mn-lt"/>
              </a:rPr>
              <a:t>Enter title</a:t>
            </a:r>
            <a:endParaRPr lang="zh-CN" altLang="en-US" sz="2000" b="1" dirty="0">
              <a:solidFill>
                <a:srgbClr val="C00000"/>
              </a:solidFill>
              <a:cs typeface="+mn-ea"/>
              <a:sym typeface="+mn-lt"/>
            </a:endParaRPr>
          </a:p>
        </p:txBody>
      </p:sp>
      <p:sp>
        <p:nvSpPr>
          <p:cNvPr id="10" name="文本框 9"/>
          <p:cNvSpPr txBox="1"/>
          <p:nvPr/>
        </p:nvSpPr>
        <p:spPr>
          <a:xfrm>
            <a:off x="7208746" y="4527819"/>
            <a:ext cx="3794308" cy="787267"/>
          </a:xfrm>
          <a:prstGeom prst="rect">
            <a:avLst/>
          </a:prstGeom>
          <a:noFill/>
        </p:spPr>
        <p:txBody>
          <a:bodyPr wrap="square" rtlCol="0">
            <a:spAutoFit/>
          </a:bodyPr>
          <a:lstStyle/>
          <a:p>
            <a:pPr lvl="0">
              <a:lnSpc>
                <a:spcPct val="150000"/>
              </a:lnSpc>
            </a:pPr>
            <a:r>
              <a:rPr lang="en-US" altLang="zh-CN" sz="1600">
                <a:solidFill>
                  <a:schemeClr val="bg1">
                    <a:lumMod val="50000"/>
                  </a:schemeClr>
                </a:solidFill>
                <a:cs typeface="+mn-ea"/>
                <a:sym typeface="+mn-lt"/>
              </a:rPr>
              <a:t>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a:t>
            </a:r>
            <a:endParaRPr lang="zh-CN" altLang="en-US" sz="1600" b="1" spc="100">
              <a:solidFill>
                <a:schemeClr val="tx1">
                  <a:lumMod val="50000"/>
                  <a:lumOff val="50000"/>
                </a:schemeClr>
              </a:solidFill>
              <a:cs typeface="+mn-ea"/>
              <a:sym typeface="+mn-lt"/>
            </a:endParaRPr>
          </a:p>
        </p:txBody>
      </p:sp>
      <p:sp>
        <p:nvSpPr>
          <p:cNvPr id="11" name="文本框 10"/>
          <p:cNvSpPr txBox="1"/>
          <p:nvPr/>
        </p:nvSpPr>
        <p:spPr>
          <a:xfrm>
            <a:off x="7227570" y="1282700"/>
            <a:ext cx="1807210" cy="398780"/>
          </a:xfrm>
          <a:prstGeom prst="rect">
            <a:avLst/>
          </a:prstGeom>
          <a:noFill/>
        </p:spPr>
        <p:txBody>
          <a:bodyPr wrap="square" rtlCol="0">
            <a:spAutoFit/>
          </a:bodyPr>
          <a:lstStyle/>
          <a:p>
            <a:r>
              <a:rPr lang="en-US" altLang="zh-CN" sz="2000" b="1">
                <a:solidFill>
                  <a:srgbClr val="C00000"/>
                </a:solidFill>
                <a:cs typeface="+mn-ea"/>
                <a:sym typeface="+mn-lt"/>
              </a:rPr>
              <a:t>Enter title</a:t>
            </a:r>
            <a:endParaRPr lang="zh-CN" altLang="en-US" sz="2000" b="1" dirty="0">
              <a:solidFill>
                <a:srgbClr val="C00000"/>
              </a:solidFill>
              <a:cs typeface="+mn-ea"/>
              <a:sym typeface="+mn-lt"/>
            </a:endParaRPr>
          </a:p>
        </p:txBody>
      </p:sp>
      <p:sp>
        <p:nvSpPr>
          <p:cNvPr id="12" name="文本框 11"/>
          <p:cNvSpPr txBox="1"/>
          <p:nvPr/>
        </p:nvSpPr>
        <p:spPr>
          <a:xfrm>
            <a:off x="7208746" y="1643187"/>
            <a:ext cx="3794308" cy="787267"/>
          </a:xfrm>
          <a:prstGeom prst="rect">
            <a:avLst/>
          </a:prstGeom>
          <a:noFill/>
        </p:spPr>
        <p:txBody>
          <a:bodyPr wrap="square" rtlCol="0">
            <a:spAutoFit/>
          </a:bodyPr>
          <a:lstStyle/>
          <a:p>
            <a:pPr lvl="0">
              <a:lnSpc>
                <a:spcPct val="150000"/>
              </a:lnSpc>
            </a:pPr>
            <a:r>
              <a:rPr lang="en-US" altLang="zh-CN" sz="1600">
                <a:solidFill>
                  <a:schemeClr val="bg1">
                    <a:lumMod val="50000"/>
                  </a:schemeClr>
                </a:solidFill>
                <a:cs typeface="+mn-ea"/>
                <a:sym typeface="+mn-lt"/>
              </a:rPr>
              <a:t>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a:t>
            </a:r>
            <a:endParaRPr lang="zh-CN" altLang="en-US" sz="1600" b="1" spc="100">
              <a:solidFill>
                <a:schemeClr val="tx1">
                  <a:lumMod val="50000"/>
                  <a:lumOff val="50000"/>
                </a:schemeClr>
              </a:solidFill>
              <a:cs typeface="+mn-ea"/>
              <a:sym typeface="+mn-lt"/>
            </a:endParaRPr>
          </a:p>
        </p:txBody>
      </p:sp>
      <p:pic>
        <p:nvPicPr>
          <p:cNvPr id="13" name="图片 12"/>
          <p:cNvPicPr>
            <a:picLocks noChangeAspect="1"/>
          </p:cNvPicPr>
          <p:nvPr/>
        </p:nvPicPr>
        <p:blipFill>
          <a:blip r:embed="rId2"/>
          <a:stretch>
            <a:fillRect/>
          </a:stretch>
        </p:blipFill>
        <p:spPr>
          <a:xfrm>
            <a:off x="-1681972" y="1643186"/>
            <a:ext cx="6096528" cy="3728913"/>
          </a:xfrm>
          <a:prstGeom prst="rect">
            <a:avLst/>
          </a:prstGeom>
        </p:spPr>
      </p:pic>
      <p:sp>
        <p:nvSpPr>
          <p:cNvPr id="14" name="文本框 5"/>
          <p:cNvSpPr txBox="1">
            <a:spLocks noChangeArrowheads="1"/>
          </p:cNvSpPr>
          <p:nvPr/>
        </p:nvSpPr>
        <p:spPr bwMode="auto">
          <a:xfrm>
            <a:off x="283335" y="54319"/>
            <a:ext cx="21832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b="1" spc="300">
                <a:solidFill>
                  <a:srgbClr val="534C49"/>
                </a:solidFill>
                <a:latin typeface="+mn-lt"/>
                <a:ea typeface="+mn-ea"/>
                <a:cs typeface="+mn-ea"/>
                <a:sym typeface="+mn-lt"/>
              </a:rPr>
              <a:t>market analysis</a:t>
            </a:r>
            <a:endParaRPr lang="zh-CN" altLang="en-US" sz="1600" b="1" spc="300">
              <a:solidFill>
                <a:srgbClr val="534C49"/>
              </a:solidFill>
              <a:latin typeface="+mn-lt"/>
              <a:ea typeface="+mn-ea"/>
              <a:cs typeface="+mn-ea"/>
              <a:sym typeface="+mn-lt"/>
            </a:endParaRPr>
          </a:p>
        </p:txBody>
      </p:sp>
      <p:sp>
        <p:nvSpPr>
          <p:cNvPr id="15" name="等腰三角形 14"/>
          <p:cNvSpPr/>
          <p:nvPr/>
        </p:nvSpPr>
        <p:spPr>
          <a:xfrm rot="5400000" flipH="1">
            <a:off x="-54770" y="81928"/>
            <a:ext cx="392874" cy="283336"/>
          </a:xfrm>
          <a:prstGeom prst="triangl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4630" r="4630"/>
          <a:stretch>
            <a:fillRect/>
          </a:stretch>
        </p:blipFill>
        <p:spPr>
          <a:xfrm>
            <a:off x="0" y="0"/>
            <a:ext cx="12192000" cy="6858000"/>
          </a:xfrm>
          <a:prstGeom prst="rect">
            <a:avLst/>
          </a:prstGeom>
        </p:spPr>
      </p:pic>
      <p:sp>
        <p:nvSpPr>
          <p:cNvPr id="2" name="Параллелограмм 17"/>
          <p:cNvSpPr/>
          <p:nvPr/>
        </p:nvSpPr>
        <p:spPr>
          <a:xfrm>
            <a:off x="-5118" y="-17725"/>
            <a:ext cx="6482920" cy="6867533"/>
          </a:xfrm>
          <a:custGeom>
            <a:avLst/>
            <a:gdLst>
              <a:gd name="connsiteX0" fmla="*/ 0 w 7099692"/>
              <a:gd name="connsiteY0" fmla="*/ 6858000 h 6858000"/>
              <a:gd name="connsiteX1" fmla="*/ 1714500 w 7099692"/>
              <a:gd name="connsiteY1" fmla="*/ 0 h 6858000"/>
              <a:gd name="connsiteX2" fmla="*/ 7099692 w 7099692"/>
              <a:gd name="connsiteY2" fmla="*/ 0 h 6858000"/>
              <a:gd name="connsiteX3" fmla="*/ 5385192 w 7099692"/>
              <a:gd name="connsiteY3" fmla="*/ 6858000 h 6858000"/>
              <a:gd name="connsiteX4" fmla="*/ 0 w 7099692"/>
              <a:gd name="connsiteY4" fmla="*/ 6858000 h 6858000"/>
              <a:gd name="connsiteX0-1" fmla="*/ 5118 w 5385192"/>
              <a:gd name="connsiteY0-2" fmla="*/ 6844353 h 6858000"/>
              <a:gd name="connsiteX1-3" fmla="*/ 0 w 5385192"/>
              <a:gd name="connsiteY1-4" fmla="*/ 0 h 6858000"/>
              <a:gd name="connsiteX2-5" fmla="*/ 5385192 w 5385192"/>
              <a:gd name="connsiteY2-6" fmla="*/ 0 h 6858000"/>
              <a:gd name="connsiteX3-7" fmla="*/ 3670692 w 5385192"/>
              <a:gd name="connsiteY3-8" fmla="*/ 6858000 h 6858000"/>
              <a:gd name="connsiteX4-9" fmla="*/ 5118 w 5385192"/>
              <a:gd name="connsiteY4-10" fmla="*/ 6844353 h 6858000"/>
              <a:gd name="connsiteX0-11" fmla="*/ 5118 w 5385192"/>
              <a:gd name="connsiteY0-12" fmla="*/ 6844353 h 6871648"/>
              <a:gd name="connsiteX1-13" fmla="*/ 0 w 5385192"/>
              <a:gd name="connsiteY1-14" fmla="*/ 0 h 6871648"/>
              <a:gd name="connsiteX2-15" fmla="*/ 5385192 w 5385192"/>
              <a:gd name="connsiteY2-16" fmla="*/ 0 h 6871648"/>
              <a:gd name="connsiteX3-17" fmla="*/ 2633462 w 5385192"/>
              <a:gd name="connsiteY3-18" fmla="*/ 6871648 h 6871648"/>
              <a:gd name="connsiteX4-19" fmla="*/ 5118 w 5385192"/>
              <a:gd name="connsiteY4-20" fmla="*/ 6844353 h 6871648"/>
              <a:gd name="connsiteX0-21" fmla="*/ 0 w 5389599"/>
              <a:gd name="connsiteY0-22" fmla="*/ 6853878 h 6871648"/>
              <a:gd name="connsiteX1-23" fmla="*/ 4407 w 5389599"/>
              <a:gd name="connsiteY1-24" fmla="*/ 0 h 6871648"/>
              <a:gd name="connsiteX2-25" fmla="*/ 5389599 w 5389599"/>
              <a:gd name="connsiteY2-26" fmla="*/ 0 h 6871648"/>
              <a:gd name="connsiteX3-27" fmla="*/ 2637869 w 5389599"/>
              <a:gd name="connsiteY3-28" fmla="*/ 6871648 h 6871648"/>
              <a:gd name="connsiteX4-29" fmla="*/ 0 w 5389599"/>
              <a:gd name="connsiteY4-30" fmla="*/ 6853878 h 6871648"/>
              <a:gd name="connsiteX0-31" fmla="*/ 24168 w 5385192"/>
              <a:gd name="connsiteY0-32" fmla="*/ 6872928 h 6872928"/>
              <a:gd name="connsiteX1-33" fmla="*/ 0 w 5385192"/>
              <a:gd name="connsiteY1-34" fmla="*/ 0 h 6872928"/>
              <a:gd name="connsiteX2-35" fmla="*/ 5385192 w 5385192"/>
              <a:gd name="connsiteY2-36" fmla="*/ 0 h 6872928"/>
              <a:gd name="connsiteX3-37" fmla="*/ 2633462 w 5385192"/>
              <a:gd name="connsiteY3-38" fmla="*/ 6871648 h 6872928"/>
              <a:gd name="connsiteX4-39" fmla="*/ 24168 w 5385192"/>
              <a:gd name="connsiteY4-40" fmla="*/ 6872928 h 68729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5192" h="6872928">
                <a:moveTo>
                  <a:pt x="24168" y="6872928"/>
                </a:moveTo>
                <a:lnTo>
                  <a:pt x="0" y="0"/>
                </a:lnTo>
                <a:lnTo>
                  <a:pt x="5385192" y="0"/>
                </a:lnTo>
                <a:lnTo>
                  <a:pt x="2633462" y="6871648"/>
                </a:lnTo>
                <a:lnTo>
                  <a:pt x="24168" y="6872928"/>
                </a:lnTo>
                <a:close/>
              </a:path>
            </a:pathLst>
          </a:custGeom>
          <a:solidFill>
            <a:srgbClr val="C00000">
              <a:alpha val="5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buClrTx/>
              <a:buSzTx/>
              <a:buFontTx/>
              <a:buNone/>
              <a:defRPr/>
            </a:pPr>
            <a:endParaRPr kumimoji="0" lang="ru-RU" sz="1800" b="0" i="0" u="none" strike="noStrike" kern="0" cap="none" spc="0" normalizeH="0" baseline="0" noProof="0" dirty="0">
              <a:ln>
                <a:noFill/>
              </a:ln>
              <a:solidFill>
                <a:srgbClr val="E7E6E6">
                  <a:lumMod val="25000"/>
                </a:srgbClr>
              </a:solidFill>
              <a:effectLst/>
              <a:uLnTx/>
              <a:uFillTx/>
              <a:cs typeface="+mn-ea"/>
              <a:sym typeface="+mn-lt"/>
            </a:endParaRPr>
          </a:p>
        </p:txBody>
      </p:sp>
      <p:sp>
        <p:nvSpPr>
          <p:cNvPr id="4" name="文本框 5"/>
          <p:cNvSpPr txBox="1">
            <a:spLocks noChangeArrowheads="1"/>
          </p:cNvSpPr>
          <p:nvPr/>
        </p:nvSpPr>
        <p:spPr bwMode="auto">
          <a:xfrm>
            <a:off x="557902" y="1921138"/>
            <a:ext cx="11384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1600">
                <a:solidFill>
                  <a:srgbClr val="534C49"/>
                </a:solidFill>
                <a:latin typeface="+mj-ea"/>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CN" sz="1800" b="1">
                <a:solidFill>
                  <a:schemeClr val="bg1"/>
                </a:solidFill>
                <a:effectLst>
                  <a:outerShdw blurRad="38100" dist="38100" dir="2700000" algn="tl">
                    <a:srgbClr val="000000">
                      <a:alpha val="43137"/>
                    </a:srgbClr>
                  </a:outerShdw>
                </a:effectLst>
                <a:latin typeface="+mn-lt"/>
                <a:ea typeface="+mn-ea"/>
                <a:cs typeface="+mn-ea"/>
                <a:sym typeface="+mn-lt"/>
              </a:rPr>
              <a:t>Enter title</a:t>
            </a:r>
            <a:endParaRPr lang="zh-CN" altLang="en-US" sz="1800" b="1" dirty="0">
              <a:solidFill>
                <a:schemeClr val="bg1"/>
              </a:solidFill>
              <a:effectLst>
                <a:outerShdw blurRad="38100" dist="38100" dir="2700000" algn="tl">
                  <a:srgbClr val="000000">
                    <a:alpha val="43137"/>
                  </a:srgbClr>
                </a:outerShdw>
              </a:effectLst>
              <a:latin typeface="+mn-lt"/>
              <a:ea typeface="+mn-ea"/>
              <a:cs typeface="+mn-ea"/>
              <a:sym typeface="+mn-lt"/>
            </a:endParaRPr>
          </a:p>
        </p:txBody>
      </p:sp>
      <p:sp>
        <p:nvSpPr>
          <p:cNvPr id="5" name="矩形 4"/>
          <p:cNvSpPr/>
          <p:nvPr/>
        </p:nvSpPr>
        <p:spPr>
          <a:xfrm>
            <a:off x="557902" y="2585825"/>
            <a:ext cx="3675180" cy="2169825"/>
          </a:xfrm>
          <a:prstGeom prst="rect">
            <a:avLst/>
          </a:prstGeom>
        </p:spPr>
        <p:txBody>
          <a:bodyPr wrap="square">
            <a:spAutoFit/>
          </a:bodyPr>
          <a:lstStyle/>
          <a:p>
            <a:pPr>
              <a:lnSpc>
                <a:spcPct val="150000"/>
              </a:lnSpc>
            </a:pPr>
            <a:r>
              <a:rPr lang="en-US" altLang="zh-CN" sz="900" dirty="0" err="1">
                <a:solidFill>
                  <a:schemeClr val="bg1"/>
                </a:solidFill>
                <a:cs typeface="+mn-ea"/>
                <a:sym typeface="+mn-lt"/>
              </a:rPr>
              <a:t>Lorem</a:t>
            </a:r>
            <a:r>
              <a:rPr lang="en-US" altLang="zh-CN" sz="900" dirty="0">
                <a:solidFill>
                  <a:schemeClr val="bg1"/>
                </a:solidFill>
                <a:cs typeface="+mn-ea"/>
                <a:sym typeface="+mn-lt"/>
              </a:rPr>
              <a:t> </a:t>
            </a:r>
            <a:r>
              <a:rPr lang="en-US" altLang="zh-CN" sz="900" dirty="0" err="1">
                <a:solidFill>
                  <a:schemeClr val="bg1"/>
                </a:solidFill>
                <a:cs typeface="+mn-ea"/>
                <a:sym typeface="+mn-lt"/>
              </a:rPr>
              <a:t>ipsum</a:t>
            </a:r>
            <a:r>
              <a:rPr lang="en-US" altLang="zh-CN" sz="900" dirty="0">
                <a:solidFill>
                  <a:schemeClr val="bg1"/>
                </a:solidFill>
                <a:cs typeface="+mn-ea"/>
                <a:sym typeface="+mn-lt"/>
              </a:rPr>
              <a:t> dolor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consectetur</a:t>
            </a:r>
            <a:r>
              <a:rPr lang="en-US" altLang="zh-CN" sz="900" dirty="0">
                <a:solidFill>
                  <a:schemeClr val="bg1"/>
                </a:solidFill>
                <a:cs typeface="+mn-ea"/>
                <a:sym typeface="+mn-lt"/>
              </a:rPr>
              <a:t> </a:t>
            </a:r>
            <a:r>
              <a:rPr lang="en-US" altLang="zh-CN" sz="900" dirty="0" err="1">
                <a:solidFill>
                  <a:schemeClr val="bg1"/>
                </a:solidFill>
                <a:cs typeface="+mn-ea"/>
                <a:sym typeface="+mn-lt"/>
              </a:rPr>
              <a:t>adipiscing</a:t>
            </a:r>
            <a:r>
              <a:rPr lang="en-US" altLang="zh-CN" sz="900" dirty="0">
                <a:solidFill>
                  <a:schemeClr val="bg1"/>
                </a:solidFill>
                <a:cs typeface="+mn-ea"/>
                <a:sym typeface="+mn-lt"/>
              </a:rPr>
              <a:t> </a:t>
            </a:r>
            <a:r>
              <a:rPr lang="en-US" altLang="zh-CN" sz="900" dirty="0" err="1">
                <a:solidFill>
                  <a:schemeClr val="bg1"/>
                </a:solidFill>
                <a:cs typeface="+mn-ea"/>
                <a:sym typeface="+mn-lt"/>
              </a:rPr>
              <a:t>elit</a:t>
            </a:r>
            <a:r>
              <a:rPr lang="en-US" altLang="zh-CN" sz="900" dirty="0">
                <a:solidFill>
                  <a:schemeClr val="bg1"/>
                </a:solidFill>
                <a:cs typeface="+mn-ea"/>
                <a:sym typeface="+mn-lt"/>
              </a:rPr>
              <a:t>. </a:t>
            </a:r>
            <a:r>
              <a:rPr lang="en-US" altLang="zh-CN" sz="900" dirty="0" err="1">
                <a:solidFill>
                  <a:schemeClr val="bg1"/>
                </a:solidFill>
                <a:cs typeface="+mn-ea"/>
                <a:sym typeface="+mn-lt"/>
              </a:rPr>
              <a:t>Donec</a:t>
            </a:r>
            <a:r>
              <a:rPr lang="en-US" altLang="zh-CN" sz="900" dirty="0">
                <a:solidFill>
                  <a:schemeClr val="bg1"/>
                </a:solidFill>
                <a:cs typeface="+mn-ea"/>
                <a:sym typeface="+mn-lt"/>
              </a:rPr>
              <a:t> </a:t>
            </a:r>
            <a:r>
              <a:rPr lang="en-US" altLang="zh-CN" sz="900" dirty="0" err="1">
                <a:solidFill>
                  <a:schemeClr val="bg1"/>
                </a:solidFill>
                <a:cs typeface="+mn-ea"/>
                <a:sym typeface="+mn-lt"/>
              </a:rPr>
              <a:t>luctus</a:t>
            </a:r>
            <a:r>
              <a:rPr lang="en-US" altLang="zh-CN" sz="900" dirty="0">
                <a:solidFill>
                  <a:schemeClr val="bg1"/>
                </a:solidFill>
                <a:cs typeface="+mn-ea"/>
                <a:sym typeface="+mn-lt"/>
              </a:rPr>
              <a:t> </a:t>
            </a:r>
            <a:r>
              <a:rPr lang="en-US" altLang="zh-CN" sz="900" dirty="0" err="1">
                <a:solidFill>
                  <a:schemeClr val="bg1"/>
                </a:solidFill>
                <a:cs typeface="+mn-ea"/>
                <a:sym typeface="+mn-lt"/>
              </a:rPr>
              <a:t>nibh</a:t>
            </a:r>
            <a:r>
              <a:rPr lang="en-US" altLang="zh-CN" sz="900" dirty="0">
                <a:solidFill>
                  <a:schemeClr val="bg1"/>
                </a:solidFill>
                <a:cs typeface="+mn-ea"/>
                <a:sym typeface="+mn-lt"/>
              </a:rPr>
              <a:t>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sem</a:t>
            </a:r>
            <a:r>
              <a:rPr lang="en-US" altLang="zh-CN" sz="900" dirty="0">
                <a:solidFill>
                  <a:schemeClr val="bg1"/>
                </a:solidFill>
                <a:cs typeface="+mn-ea"/>
                <a:sym typeface="+mn-lt"/>
              </a:rPr>
              <a:t> </a:t>
            </a:r>
            <a:r>
              <a:rPr lang="en-US" altLang="zh-CN" sz="900" dirty="0" err="1">
                <a:solidFill>
                  <a:schemeClr val="bg1"/>
                </a:solidFill>
                <a:cs typeface="+mn-ea"/>
                <a:sym typeface="+mn-lt"/>
              </a:rPr>
              <a:t>vulputate</a:t>
            </a:r>
            <a:r>
              <a:rPr lang="en-US" altLang="zh-CN" sz="900" dirty="0">
                <a:solidFill>
                  <a:schemeClr val="bg1"/>
                </a:solidFill>
                <a:cs typeface="+mn-ea"/>
                <a:sym typeface="+mn-lt"/>
              </a:rPr>
              <a:t> </a:t>
            </a:r>
            <a:r>
              <a:rPr lang="en-US" altLang="zh-CN" sz="900" dirty="0" err="1">
                <a:solidFill>
                  <a:schemeClr val="bg1"/>
                </a:solidFill>
                <a:cs typeface="+mn-ea"/>
                <a:sym typeface="+mn-lt"/>
              </a:rPr>
              <a:t>venenatis</a:t>
            </a:r>
            <a:r>
              <a:rPr lang="en-US" altLang="zh-CN" sz="900" dirty="0">
                <a:solidFill>
                  <a:schemeClr val="bg1"/>
                </a:solidFill>
                <a:cs typeface="+mn-ea"/>
                <a:sym typeface="+mn-lt"/>
              </a:rPr>
              <a:t> </a:t>
            </a:r>
            <a:r>
              <a:rPr lang="en-US" altLang="zh-CN" sz="900" dirty="0" err="1">
                <a:solidFill>
                  <a:schemeClr val="bg1"/>
                </a:solidFill>
                <a:cs typeface="+mn-ea"/>
                <a:sym typeface="+mn-lt"/>
              </a:rPr>
              <a:t>bibendum</a:t>
            </a:r>
            <a:r>
              <a:rPr lang="en-US" altLang="zh-CN" sz="900" dirty="0">
                <a:solidFill>
                  <a:schemeClr val="bg1"/>
                </a:solidFill>
                <a:cs typeface="+mn-ea"/>
                <a:sym typeface="+mn-lt"/>
              </a:rPr>
              <a:t> </a:t>
            </a:r>
            <a:r>
              <a:rPr lang="en-US" altLang="zh-CN" sz="900" dirty="0" err="1">
                <a:solidFill>
                  <a:schemeClr val="bg1"/>
                </a:solidFill>
                <a:cs typeface="+mn-ea"/>
                <a:sym typeface="+mn-lt"/>
              </a:rPr>
              <a:t>orci</a:t>
            </a:r>
            <a:r>
              <a:rPr lang="en-US" altLang="zh-CN" sz="900" dirty="0">
                <a:solidFill>
                  <a:schemeClr val="bg1"/>
                </a:solidFill>
                <a:cs typeface="+mn-ea"/>
                <a:sym typeface="+mn-lt"/>
              </a:rPr>
              <a:t> </a:t>
            </a:r>
            <a:endParaRPr lang="en-US" altLang="zh-CN" sz="900" dirty="0">
              <a:solidFill>
                <a:schemeClr val="bg1"/>
              </a:solidFill>
              <a:cs typeface="+mn-ea"/>
              <a:sym typeface="+mn-lt"/>
            </a:endParaRPr>
          </a:p>
          <a:p>
            <a:pPr>
              <a:lnSpc>
                <a:spcPct val="150000"/>
              </a:lnSpc>
            </a:pPr>
            <a:endParaRPr lang="en-US" altLang="zh-CN" sz="900" dirty="0">
              <a:solidFill>
                <a:schemeClr val="bg1"/>
              </a:solidFill>
              <a:cs typeface="+mn-ea"/>
              <a:sym typeface="+mn-lt"/>
            </a:endParaRPr>
          </a:p>
          <a:p>
            <a:pPr>
              <a:lnSpc>
                <a:spcPct val="150000"/>
              </a:lnSpc>
            </a:pPr>
            <a:r>
              <a:rPr lang="en-US" altLang="zh-CN" sz="900" dirty="0" err="1">
                <a:solidFill>
                  <a:schemeClr val="bg1"/>
                </a:solidFill>
                <a:cs typeface="+mn-ea"/>
                <a:sym typeface="+mn-lt"/>
              </a:rPr>
              <a:t>pulvinar</a:t>
            </a:r>
            <a:r>
              <a:rPr lang="en-US" altLang="zh-CN" sz="900" dirty="0">
                <a:solidFill>
                  <a:schemeClr val="bg1"/>
                </a:solidFill>
                <a:cs typeface="+mn-ea"/>
                <a:sym typeface="+mn-lt"/>
              </a:rPr>
              <a:t>. </a:t>
            </a:r>
            <a:r>
              <a:rPr lang="en-US" altLang="zh-CN" sz="900" dirty="0" err="1">
                <a:solidFill>
                  <a:schemeClr val="bg1"/>
                </a:solidFill>
                <a:cs typeface="+mn-ea"/>
                <a:sym typeface="+mn-lt"/>
              </a:rPr>
              <a:t>Lorem</a:t>
            </a:r>
            <a:r>
              <a:rPr lang="en-US" altLang="zh-CN" sz="900" dirty="0">
                <a:solidFill>
                  <a:schemeClr val="bg1"/>
                </a:solidFill>
                <a:cs typeface="+mn-ea"/>
                <a:sym typeface="+mn-lt"/>
              </a:rPr>
              <a:t> </a:t>
            </a:r>
            <a:r>
              <a:rPr lang="en-US" altLang="zh-CN" sz="900" dirty="0" err="1">
                <a:solidFill>
                  <a:schemeClr val="bg1"/>
                </a:solidFill>
                <a:cs typeface="+mn-ea"/>
                <a:sym typeface="+mn-lt"/>
              </a:rPr>
              <a:t>ipsum</a:t>
            </a:r>
            <a:r>
              <a:rPr lang="en-US" altLang="zh-CN" sz="900" dirty="0">
                <a:solidFill>
                  <a:schemeClr val="bg1"/>
                </a:solidFill>
                <a:cs typeface="+mn-ea"/>
                <a:sym typeface="+mn-lt"/>
              </a:rPr>
              <a:t> dolor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consectetur</a:t>
            </a:r>
            <a:r>
              <a:rPr lang="en-US" altLang="zh-CN" sz="900" dirty="0">
                <a:solidFill>
                  <a:schemeClr val="bg1"/>
                </a:solidFill>
                <a:cs typeface="+mn-ea"/>
                <a:sym typeface="+mn-lt"/>
              </a:rPr>
              <a:t> </a:t>
            </a:r>
            <a:r>
              <a:rPr lang="en-US" altLang="zh-CN" sz="900" dirty="0" err="1">
                <a:solidFill>
                  <a:schemeClr val="bg1"/>
                </a:solidFill>
                <a:cs typeface="+mn-ea"/>
                <a:sym typeface="+mn-lt"/>
              </a:rPr>
              <a:t>adipiscing</a:t>
            </a:r>
            <a:r>
              <a:rPr lang="en-US" altLang="zh-CN" sz="900" dirty="0">
                <a:solidFill>
                  <a:schemeClr val="bg1"/>
                </a:solidFill>
                <a:cs typeface="+mn-ea"/>
                <a:sym typeface="+mn-lt"/>
              </a:rPr>
              <a:t> </a:t>
            </a:r>
            <a:r>
              <a:rPr lang="en-US" altLang="zh-CN" sz="900" dirty="0" err="1">
                <a:solidFill>
                  <a:schemeClr val="bg1"/>
                </a:solidFill>
                <a:cs typeface="+mn-ea"/>
                <a:sym typeface="+mn-lt"/>
              </a:rPr>
              <a:t>elit</a:t>
            </a:r>
            <a:r>
              <a:rPr lang="en-US" altLang="zh-CN" sz="900" dirty="0">
                <a:solidFill>
                  <a:schemeClr val="bg1"/>
                </a:solidFill>
                <a:cs typeface="+mn-ea"/>
                <a:sym typeface="+mn-lt"/>
              </a:rPr>
              <a:t>. </a:t>
            </a:r>
            <a:r>
              <a:rPr lang="en-US" altLang="zh-CN" sz="900" dirty="0" err="1">
                <a:solidFill>
                  <a:schemeClr val="bg1"/>
                </a:solidFill>
                <a:cs typeface="+mn-ea"/>
                <a:sym typeface="+mn-lt"/>
              </a:rPr>
              <a:t>Donec</a:t>
            </a:r>
            <a:r>
              <a:rPr lang="en-US" altLang="zh-CN" sz="900" dirty="0">
                <a:solidFill>
                  <a:schemeClr val="bg1"/>
                </a:solidFill>
                <a:cs typeface="+mn-ea"/>
                <a:sym typeface="+mn-lt"/>
              </a:rPr>
              <a:t> </a:t>
            </a:r>
            <a:r>
              <a:rPr lang="en-US" altLang="zh-CN" sz="900" dirty="0" err="1">
                <a:solidFill>
                  <a:schemeClr val="bg1"/>
                </a:solidFill>
                <a:cs typeface="+mn-ea"/>
                <a:sym typeface="+mn-lt"/>
              </a:rPr>
              <a:t>luctus</a:t>
            </a:r>
            <a:r>
              <a:rPr lang="en-US" altLang="zh-CN" sz="900" dirty="0">
                <a:solidFill>
                  <a:schemeClr val="bg1"/>
                </a:solidFill>
                <a:cs typeface="+mn-ea"/>
                <a:sym typeface="+mn-lt"/>
              </a:rPr>
              <a:t> </a:t>
            </a:r>
            <a:r>
              <a:rPr lang="en-US" altLang="zh-CN" sz="900" dirty="0" err="1">
                <a:solidFill>
                  <a:schemeClr val="bg1"/>
                </a:solidFill>
                <a:cs typeface="+mn-ea"/>
                <a:sym typeface="+mn-lt"/>
              </a:rPr>
              <a:t>nibh</a:t>
            </a:r>
            <a:r>
              <a:rPr lang="en-US" altLang="zh-CN" sz="900" dirty="0">
                <a:solidFill>
                  <a:schemeClr val="bg1"/>
                </a:solidFill>
                <a:cs typeface="+mn-ea"/>
                <a:sym typeface="+mn-lt"/>
              </a:rPr>
              <a:t>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sem</a:t>
            </a:r>
            <a:r>
              <a:rPr lang="en-US" altLang="zh-CN" sz="900" dirty="0">
                <a:solidFill>
                  <a:schemeClr val="bg1"/>
                </a:solidFill>
                <a:cs typeface="+mn-ea"/>
                <a:sym typeface="+mn-lt"/>
              </a:rPr>
              <a:t> </a:t>
            </a:r>
            <a:r>
              <a:rPr lang="en-US" altLang="zh-CN" sz="900" dirty="0" err="1">
                <a:solidFill>
                  <a:schemeClr val="bg1"/>
                </a:solidFill>
                <a:cs typeface="+mn-ea"/>
                <a:sym typeface="+mn-lt"/>
              </a:rPr>
              <a:t>vulputate</a:t>
            </a:r>
            <a:r>
              <a:rPr lang="en-US" altLang="zh-CN" sz="900" dirty="0">
                <a:solidFill>
                  <a:schemeClr val="bg1"/>
                </a:solidFill>
                <a:cs typeface="+mn-ea"/>
                <a:sym typeface="+mn-lt"/>
              </a:rPr>
              <a:t> </a:t>
            </a:r>
            <a:r>
              <a:rPr lang="en-US" altLang="zh-CN" sz="900" dirty="0" err="1">
                <a:solidFill>
                  <a:schemeClr val="bg1"/>
                </a:solidFill>
                <a:cs typeface="+mn-ea"/>
                <a:sym typeface="+mn-lt"/>
              </a:rPr>
              <a:t>venenatis</a:t>
            </a:r>
            <a:r>
              <a:rPr lang="en-US" altLang="zh-CN" sz="900" dirty="0">
                <a:solidFill>
                  <a:schemeClr val="bg1"/>
                </a:solidFill>
                <a:cs typeface="+mn-ea"/>
                <a:sym typeface="+mn-lt"/>
              </a:rPr>
              <a:t> </a:t>
            </a:r>
            <a:r>
              <a:rPr lang="en-US" altLang="zh-CN" sz="900" dirty="0" err="1">
                <a:solidFill>
                  <a:schemeClr val="bg1"/>
                </a:solidFill>
                <a:cs typeface="+mn-ea"/>
                <a:sym typeface="+mn-lt"/>
              </a:rPr>
              <a:t>bibendum</a:t>
            </a:r>
            <a:r>
              <a:rPr lang="en-US" altLang="zh-CN" sz="900" dirty="0">
                <a:solidFill>
                  <a:schemeClr val="bg1"/>
                </a:solidFill>
                <a:cs typeface="+mn-ea"/>
                <a:sym typeface="+mn-lt"/>
              </a:rPr>
              <a:t> </a:t>
            </a:r>
            <a:r>
              <a:rPr lang="en-US" altLang="zh-CN" sz="900" dirty="0" err="1">
                <a:solidFill>
                  <a:schemeClr val="bg1"/>
                </a:solidFill>
                <a:cs typeface="+mn-ea"/>
                <a:sym typeface="+mn-lt"/>
              </a:rPr>
              <a:t>orci</a:t>
            </a:r>
            <a:r>
              <a:rPr lang="en-US" altLang="zh-CN" sz="900" dirty="0">
                <a:solidFill>
                  <a:schemeClr val="bg1"/>
                </a:solidFill>
                <a:cs typeface="+mn-ea"/>
                <a:sym typeface="+mn-lt"/>
              </a:rPr>
              <a:t> </a:t>
            </a:r>
            <a:r>
              <a:rPr lang="en-US" altLang="zh-CN" sz="900" dirty="0" err="1">
                <a:solidFill>
                  <a:schemeClr val="bg1"/>
                </a:solidFill>
                <a:cs typeface="+mn-ea"/>
                <a:sym typeface="+mn-lt"/>
              </a:rPr>
              <a:t>pulvinar</a:t>
            </a:r>
            <a:r>
              <a:rPr lang="en-US" altLang="zh-CN" sz="900" dirty="0">
                <a:solidFill>
                  <a:schemeClr val="bg1"/>
                </a:solidFill>
                <a:cs typeface="+mn-ea"/>
                <a:sym typeface="+mn-lt"/>
              </a:rPr>
              <a:t>. </a:t>
            </a:r>
            <a:r>
              <a:rPr lang="en-US" altLang="zh-CN" sz="900" dirty="0" err="1">
                <a:solidFill>
                  <a:schemeClr val="bg1"/>
                </a:solidFill>
                <a:cs typeface="+mn-ea"/>
                <a:sym typeface="+mn-lt"/>
              </a:rPr>
              <a:t>Lorem</a:t>
            </a:r>
            <a:r>
              <a:rPr lang="en-US" altLang="zh-CN" sz="900" dirty="0">
                <a:solidFill>
                  <a:schemeClr val="bg1"/>
                </a:solidFill>
                <a:cs typeface="+mn-ea"/>
                <a:sym typeface="+mn-lt"/>
              </a:rPr>
              <a:t> </a:t>
            </a:r>
            <a:r>
              <a:rPr lang="en-US" altLang="zh-CN" sz="900" dirty="0" err="1">
                <a:solidFill>
                  <a:schemeClr val="bg1"/>
                </a:solidFill>
                <a:cs typeface="+mn-ea"/>
                <a:sym typeface="+mn-lt"/>
              </a:rPr>
              <a:t>ipsum</a:t>
            </a:r>
            <a:r>
              <a:rPr lang="en-US" altLang="zh-CN" sz="900" dirty="0">
                <a:solidFill>
                  <a:schemeClr val="bg1"/>
                </a:solidFill>
                <a:cs typeface="+mn-ea"/>
                <a:sym typeface="+mn-lt"/>
              </a:rPr>
              <a:t> dolor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consectetu</a:t>
            </a:r>
            <a:endParaRPr lang="en-US" altLang="zh-CN" sz="900" dirty="0">
              <a:solidFill>
                <a:schemeClr val="bg1"/>
              </a:solidFill>
              <a:cs typeface="+mn-ea"/>
              <a:sym typeface="+mn-lt"/>
            </a:endParaRPr>
          </a:p>
          <a:p>
            <a:pPr>
              <a:lnSpc>
                <a:spcPct val="150000"/>
              </a:lnSpc>
            </a:pPr>
            <a:endParaRPr lang="en-US" altLang="zh-CN" sz="900" dirty="0">
              <a:solidFill>
                <a:schemeClr val="bg1"/>
              </a:solidFill>
              <a:cs typeface="+mn-ea"/>
              <a:sym typeface="+mn-lt"/>
            </a:endParaRPr>
          </a:p>
          <a:p>
            <a:pPr>
              <a:lnSpc>
                <a:spcPct val="150000"/>
              </a:lnSpc>
            </a:pPr>
            <a:r>
              <a:rPr lang="en-US" altLang="zh-CN" sz="900" dirty="0">
                <a:solidFill>
                  <a:schemeClr val="bg1"/>
                </a:solidFill>
                <a:cs typeface="+mn-ea"/>
                <a:sym typeface="+mn-lt"/>
              </a:rPr>
              <a:t>r </a:t>
            </a:r>
            <a:r>
              <a:rPr lang="en-US" altLang="zh-CN" sz="900" dirty="0" err="1">
                <a:solidFill>
                  <a:schemeClr val="bg1"/>
                </a:solidFill>
                <a:cs typeface="+mn-ea"/>
                <a:sym typeface="+mn-lt"/>
              </a:rPr>
              <a:t>adipiscing</a:t>
            </a:r>
            <a:r>
              <a:rPr lang="en-US" altLang="zh-CN" sz="900" dirty="0">
                <a:solidFill>
                  <a:schemeClr val="bg1"/>
                </a:solidFill>
                <a:cs typeface="+mn-ea"/>
                <a:sym typeface="+mn-lt"/>
              </a:rPr>
              <a:t> </a:t>
            </a:r>
            <a:r>
              <a:rPr lang="en-US" altLang="zh-CN" sz="900" dirty="0" err="1">
                <a:solidFill>
                  <a:schemeClr val="bg1"/>
                </a:solidFill>
                <a:cs typeface="+mn-ea"/>
                <a:sym typeface="+mn-lt"/>
              </a:rPr>
              <a:t>elit</a:t>
            </a:r>
            <a:r>
              <a:rPr lang="en-US" altLang="zh-CN" sz="900" dirty="0">
                <a:solidFill>
                  <a:schemeClr val="bg1"/>
                </a:solidFill>
                <a:cs typeface="+mn-ea"/>
                <a:sym typeface="+mn-lt"/>
              </a:rPr>
              <a:t>. </a:t>
            </a:r>
            <a:r>
              <a:rPr lang="en-US" altLang="zh-CN" sz="900" dirty="0" err="1">
                <a:solidFill>
                  <a:schemeClr val="bg1"/>
                </a:solidFill>
                <a:cs typeface="+mn-ea"/>
                <a:sym typeface="+mn-lt"/>
              </a:rPr>
              <a:t>Donec</a:t>
            </a:r>
            <a:r>
              <a:rPr lang="en-US" altLang="zh-CN" sz="900" dirty="0">
                <a:solidFill>
                  <a:schemeClr val="bg1"/>
                </a:solidFill>
                <a:cs typeface="+mn-ea"/>
                <a:sym typeface="+mn-lt"/>
              </a:rPr>
              <a:t> </a:t>
            </a:r>
            <a:r>
              <a:rPr lang="en-US" altLang="zh-CN" sz="900" dirty="0" err="1">
                <a:solidFill>
                  <a:schemeClr val="bg1"/>
                </a:solidFill>
                <a:cs typeface="+mn-ea"/>
                <a:sym typeface="+mn-lt"/>
              </a:rPr>
              <a:t>luctus</a:t>
            </a:r>
            <a:r>
              <a:rPr lang="en-US" altLang="zh-CN" sz="900" dirty="0">
                <a:solidFill>
                  <a:schemeClr val="bg1"/>
                </a:solidFill>
                <a:cs typeface="+mn-ea"/>
                <a:sym typeface="+mn-lt"/>
              </a:rPr>
              <a:t> </a:t>
            </a:r>
            <a:r>
              <a:rPr lang="en-US" altLang="zh-CN" sz="900" dirty="0" err="1">
                <a:solidFill>
                  <a:schemeClr val="bg1"/>
                </a:solidFill>
                <a:cs typeface="+mn-ea"/>
                <a:sym typeface="+mn-lt"/>
              </a:rPr>
              <a:t>nibh</a:t>
            </a:r>
            <a:r>
              <a:rPr lang="en-US" altLang="zh-CN" sz="900" dirty="0">
                <a:solidFill>
                  <a:schemeClr val="bg1"/>
                </a:solidFill>
                <a:cs typeface="+mn-ea"/>
                <a:sym typeface="+mn-lt"/>
              </a:rPr>
              <a:t>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sem</a:t>
            </a:r>
            <a:r>
              <a:rPr lang="en-US" altLang="zh-CN" sz="900" dirty="0">
                <a:solidFill>
                  <a:schemeClr val="bg1"/>
                </a:solidFill>
                <a:cs typeface="+mn-ea"/>
                <a:sym typeface="+mn-lt"/>
              </a:rPr>
              <a:t> </a:t>
            </a:r>
            <a:r>
              <a:rPr lang="en-US" altLang="zh-CN" sz="900" dirty="0" err="1">
                <a:solidFill>
                  <a:schemeClr val="bg1"/>
                </a:solidFill>
                <a:cs typeface="+mn-ea"/>
                <a:sym typeface="+mn-lt"/>
              </a:rPr>
              <a:t>vulputate</a:t>
            </a:r>
            <a:r>
              <a:rPr lang="en-US" altLang="zh-CN" sz="900" dirty="0">
                <a:solidFill>
                  <a:schemeClr val="bg1"/>
                </a:solidFill>
                <a:cs typeface="+mn-ea"/>
                <a:sym typeface="+mn-lt"/>
              </a:rPr>
              <a:t> </a:t>
            </a:r>
            <a:r>
              <a:rPr lang="en-US" altLang="zh-CN" sz="900" dirty="0" err="1">
                <a:solidFill>
                  <a:schemeClr val="bg1"/>
                </a:solidFill>
                <a:cs typeface="+mn-ea"/>
                <a:sym typeface="+mn-lt"/>
              </a:rPr>
              <a:t>venenatis</a:t>
            </a:r>
            <a:r>
              <a:rPr lang="en-US" altLang="zh-CN" sz="900" dirty="0">
                <a:solidFill>
                  <a:schemeClr val="bg1"/>
                </a:solidFill>
                <a:cs typeface="+mn-ea"/>
                <a:sym typeface="+mn-lt"/>
              </a:rPr>
              <a:t> </a:t>
            </a:r>
            <a:r>
              <a:rPr lang="en-US" altLang="zh-CN" sz="900" dirty="0" err="1">
                <a:solidFill>
                  <a:schemeClr val="bg1"/>
                </a:solidFill>
                <a:cs typeface="+mn-ea"/>
                <a:sym typeface="+mn-lt"/>
              </a:rPr>
              <a:t>bibendum</a:t>
            </a:r>
            <a:r>
              <a:rPr lang="en-US" altLang="zh-CN" sz="900" dirty="0">
                <a:solidFill>
                  <a:schemeClr val="bg1"/>
                </a:solidFill>
                <a:cs typeface="+mn-ea"/>
                <a:sym typeface="+mn-lt"/>
              </a:rPr>
              <a:t> </a:t>
            </a:r>
            <a:r>
              <a:rPr lang="en-US" altLang="zh-CN" sz="900" dirty="0" err="1">
                <a:solidFill>
                  <a:schemeClr val="bg1"/>
                </a:solidFill>
                <a:cs typeface="+mn-ea"/>
                <a:sym typeface="+mn-lt"/>
              </a:rPr>
              <a:t>orci</a:t>
            </a:r>
            <a:r>
              <a:rPr lang="en-US" altLang="zh-CN" sz="900" dirty="0">
                <a:solidFill>
                  <a:schemeClr val="bg1"/>
                </a:solidFill>
                <a:cs typeface="+mn-ea"/>
                <a:sym typeface="+mn-lt"/>
              </a:rPr>
              <a:t> </a:t>
            </a:r>
            <a:r>
              <a:rPr lang="en-US" altLang="zh-CN" sz="900" dirty="0" err="1">
                <a:solidFill>
                  <a:schemeClr val="bg1"/>
                </a:solidFill>
                <a:cs typeface="+mn-ea"/>
                <a:sym typeface="+mn-lt"/>
              </a:rPr>
              <a:t>pulvinar</a:t>
            </a:r>
            <a:r>
              <a:rPr lang="en-US" altLang="zh-CN" sz="900" dirty="0">
                <a:solidFill>
                  <a:schemeClr val="bg1"/>
                </a:solidFill>
                <a:cs typeface="+mn-ea"/>
                <a:sym typeface="+mn-lt"/>
              </a:rPr>
              <a:t>. </a:t>
            </a:r>
            <a:r>
              <a:rPr lang="en-US" altLang="zh-CN" sz="900" dirty="0" err="1">
                <a:solidFill>
                  <a:schemeClr val="bg1"/>
                </a:solidFill>
                <a:cs typeface="+mn-ea"/>
                <a:sym typeface="+mn-lt"/>
              </a:rPr>
              <a:t>Lorem</a:t>
            </a:r>
            <a:r>
              <a:rPr lang="en-US" altLang="zh-CN" sz="900" dirty="0">
                <a:solidFill>
                  <a:schemeClr val="bg1"/>
                </a:solidFill>
                <a:cs typeface="+mn-ea"/>
                <a:sym typeface="+mn-lt"/>
              </a:rPr>
              <a:t> </a:t>
            </a:r>
            <a:r>
              <a:rPr lang="en-US" altLang="zh-CN" sz="900" dirty="0" err="1">
                <a:solidFill>
                  <a:schemeClr val="bg1"/>
                </a:solidFill>
                <a:cs typeface="+mn-ea"/>
                <a:sym typeface="+mn-lt"/>
              </a:rPr>
              <a:t>ipsum</a:t>
            </a:r>
            <a:r>
              <a:rPr lang="en-US" altLang="zh-CN" sz="900" dirty="0">
                <a:solidFill>
                  <a:schemeClr val="bg1"/>
                </a:solidFill>
                <a:cs typeface="+mn-ea"/>
                <a:sym typeface="+mn-lt"/>
              </a:rPr>
              <a:t> dolor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consectetur</a:t>
            </a:r>
            <a:r>
              <a:rPr lang="en-US" altLang="zh-CN" sz="900" dirty="0">
                <a:solidFill>
                  <a:schemeClr val="bg1"/>
                </a:solidFill>
                <a:cs typeface="+mn-ea"/>
                <a:sym typeface="+mn-lt"/>
              </a:rPr>
              <a:t> </a:t>
            </a:r>
            <a:r>
              <a:rPr lang="en-US" altLang="zh-CN" sz="900" dirty="0" err="1">
                <a:solidFill>
                  <a:schemeClr val="bg1"/>
                </a:solidFill>
                <a:cs typeface="+mn-ea"/>
                <a:sym typeface="+mn-lt"/>
              </a:rPr>
              <a:t>adipiscing</a:t>
            </a:r>
            <a:r>
              <a:rPr lang="en-US" altLang="zh-CN" sz="900" dirty="0">
                <a:solidFill>
                  <a:schemeClr val="bg1"/>
                </a:solidFill>
                <a:cs typeface="+mn-ea"/>
                <a:sym typeface="+mn-lt"/>
              </a:rPr>
              <a:t> </a:t>
            </a:r>
            <a:r>
              <a:rPr lang="en-US" altLang="zh-CN" sz="900" dirty="0" err="1">
                <a:solidFill>
                  <a:schemeClr val="bg1"/>
                </a:solidFill>
                <a:cs typeface="+mn-ea"/>
                <a:sym typeface="+mn-lt"/>
              </a:rPr>
              <a:t>elit</a:t>
            </a:r>
            <a:r>
              <a:rPr lang="en-US" altLang="zh-CN" sz="900" dirty="0">
                <a:solidFill>
                  <a:schemeClr val="bg1"/>
                </a:solidFill>
                <a:cs typeface="+mn-ea"/>
                <a:sym typeface="+mn-lt"/>
              </a:rPr>
              <a:t>. </a:t>
            </a:r>
            <a:endParaRPr lang="zh-CN" altLang="en-US" sz="900" dirty="0">
              <a:solidFill>
                <a:schemeClr val="bg1"/>
              </a:solidFill>
              <a:cs typeface="+mn-ea"/>
              <a:sym typeface="+mn-lt"/>
            </a:endParaRPr>
          </a:p>
        </p:txBody>
      </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838200" y="0"/>
            <a:ext cx="10420350" cy="6877050"/>
          </a:xfrm>
          <a:custGeom>
            <a:avLst/>
            <a:gdLst>
              <a:gd name="connsiteX0" fmla="*/ 0 w 10420350"/>
              <a:gd name="connsiteY0" fmla="*/ 0 h 6877050"/>
              <a:gd name="connsiteX1" fmla="*/ 6038850 w 10420350"/>
              <a:gd name="connsiteY1" fmla="*/ 6877050 h 6877050"/>
              <a:gd name="connsiteX2" fmla="*/ 10420350 w 10420350"/>
              <a:gd name="connsiteY2" fmla="*/ 6877050 h 6877050"/>
              <a:gd name="connsiteX3" fmla="*/ 4457700 w 10420350"/>
              <a:gd name="connsiteY3" fmla="*/ 0 h 6877050"/>
              <a:gd name="connsiteX4" fmla="*/ 0 w 10420350"/>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6877050">
                <a:moveTo>
                  <a:pt x="0" y="0"/>
                </a:moveTo>
                <a:lnTo>
                  <a:pt x="6038850" y="6877050"/>
                </a:lnTo>
                <a:lnTo>
                  <a:pt x="10420350" y="6877050"/>
                </a:lnTo>
                <a:lnTo>
                  <a:pt x="4457700" y="0"/>
                </a:lnTo>
                <a:lnTo>
                  <a:pt x="0" y="0"/>
                </a:lnTo>
                <a:close/>
              </a:path>
            </a:pathLst>
          </a:custGeom>
          <a:blipFill dpi="0" rotWithShape="1">
            <a:blip r:embed="rId1"/>
            <a:srcRect/>
            <a:tile tx="0" ty="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617445" y="4155334"/>
            <a:ext cx="1578296" cy="400110"/>
          </a:xfrm>
          <a:prstGeom prst="rect">
            <a:avLst/>
          </a:prstGeom>
          <a:noFill/>
        </p:spPr>
        <p:txBody>
          <a:bodyPr wrap="square" rtlCol="0">
            <a:spAutoFit/>
          </a:bodyPr>
          <a:lstStyle/>
          <a:p>
            <a:r>
              <a:rPr lang="en-US" altLang="zh-CN" sz="2000" b="1">
                <a:solidFill>
                  <a:srgbClr val="C00000"/>
                </a:solidFill>
                <a:cs typeface="+mn-ea"/>
                <a:sym typeface="+mn-lt"/>
              </a:rPr>
              <a:t>Enter title</a:t>
            </a:r>
            <a:endParaRPr lang="zh-CN" altLang="en-US" sz="2000" b="1" dirty="0">
              <a:solidFill>
                <a:srgbClr val="C00000"/>
              </a:solidFill>
              <a:cs typeface="+mn-ea"/>
              <a:sym typeface="+mn-lt"/>
            </a:endParaRPr>
          </a:p>
        </p:txBody>
      </p:sp>
      <p:sp>
        <p:nvSpPr>
          <p:cNvPr id="4" name="文本框 3"/>
          <p:cNvSpPr txBox="1"/>
          <p:nvPr/>
        </p:nvSpPr>
        <p:spPr>
          <a:xfrm>
            <a:off x="617446" y="4758853"/>
            <a:ext cx="4411754" cy="789960"/>
          </a:xfrm>
          <a:prstGeom prst="rect">
            <a:avLst/>
          </a:prstGeom>
          <a:noFill/>
        </p:spPr>
        <p:txBody>
          <a:bodyPr wrap="square" rtlCol="0">
            <a:spAutoFit/>
          </a:bodyPr>
          <a:lstStyle/>
          <a:p>
            <a:pPr lvl="0">
              <a:lnSpc>
                <a:spcPct val="150000"/>
              </a:lnSpc>
            </a:pPr>
            <a:r>
              <a:rPr lang="en-US" altLang="zh-CN" sz="1600">
                <a:solidFill>
                  <a:schemeClr val="bg1">
                    <a:lumMod val="50000"/>
                  </a:schemeClr>
                </a:solidFill>
                <a:cs typeface="+mn-ea"/>
                <a:sym typeface="+mn-lt"/>
              </a:rPr>
              <a:t>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viewNameEnter title</a:t>
            </a:r>
            <a:endParaRPr lang="zh-CN" altLang="en-US" sz="1600" b="1" spc="100">
              <a:solidFill>
                <a:schemeClr val="tx1">
                  <a:lumMod val="50000"/>
                  <a:lumOff val="50000"/>
                </a:schemeClr>
              </a:solidFill>
              <a:cs typeface="+mn-ea"/>
              <a:sym typeface="+mn-lt"/>
            </a:endParaRPr>
          </a:p>
        </p:txBody>
      </p:sp>
      <p:sp>
        <p:nvSpPr>
          <p:cNvPr id="5" name="文本框 4"/>
          <p:cNvSpPr txBox="1"/>
          <p:nvPr/>
        </p:nvSpPr>
        <p:spPr>
          <a:xfrm>
            <a:off x="7684995" y="459634"/>
            <a:ext cx="1357405" cy="400110"/>
          </a:xfrm>
          <a:prstGeom prst="rect">
            <a:avLst/>
          </a:prstGeom>
          <a:noFill/>
        </p:spPr>
        <p:txBody>
          <a:bodyPr wrap="square" rtlCol="0">
            <a:spAutoFit/>
          </a:bodyPr>
          <a:lstStyle/>
          <a:p>
            <a:r>
              <a:rPr lang="en-US" altLang="zh-CN" sz="2000" b="1">
                <a:solidFill>
                  <a:srgbClr val="C00000"/>
                </a:solidFill>
                <a:cs typeface="+mn-ea"/>
                <a:sym typeface="+mn-lt"/>
              </a:rPr>
              <a:t>Enter title</a:t>
            </a:r>
            <a:endParaRPr lang="zh-CN" altLang="en-US" sz="2000" b="1" dirty="0">
              <a:solidFill>
                <a:srgbClr val="C00000"/>
              </a:solidFill>
              <a:cs typeface="+mn-ea"/>
              <a:sym typeface="+mn-lt"/>
            </a:endParaRPr>
          </a:p>
        </p:txBody>
      </p:sp>
      <p:sp>
        <p:nvSpPr>
          <p:cNvPr id="6" name="文本框 5"/>
          <p:cNvSpPr txBox="1"/>
          <p:nvPr/>
        </p:nvSpPr>
        <p:spPr>
          <a:xfrm>
            <a:off x="7684996" y="1063153"/>
            <a:ext cx="3794308" cy="787267"/>
          </a:xfrm>
          <a:prstGeom prst="rect">
            <a:avLst/>
          </a:prstGeom>
          <a:noFill/>
        </p:spPr>
        <p:txBody>
          <a:bodyPr wrap="square" rtlCol="0">
            <a:spAutoFit/>
          </a:bodyPr>
          <a:lstStyle/>
          <a:p>
            <a:pPr lvl="0">
              <a:lnSpc>
                <a:spcPct val="150000"/>
              </a:lnSpc>
            </a:pPr>
            <a:r>
              <a:rPr lang="en-US" altLang="zh-CN" sz="1600">
                <a:solidFill>
                  <a:schemeClr val="bg1">
                    <a:lumMod val="50000"/>
                  </a:schemeClr>
                </a:solidFill>
                <a:cs typeface="+mn-ea"/>
                <a:sym typeface="+mn-lt"/>
              </a:rPr>
              <a:t>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a:t>
            </a:r>
            <a:endParaRPr lang="zh-CN" altLang="en-US" sz="1600" b="1" spc="100">
              <a:solidFill>
                <a:schemeClr val="tx1">
                  <a:lumMod val="50000"/>
                  <a:lumOff val="50000"/>
                </a:schemeClr>
              </a:solidFill>
              <a:cs typeface="+mn-ea"/>
              <a:sym typeface="+mn-lt"/>
            </a:endParaRPr>
          </a:p>
        </p:txBody>
      </p:sp>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4630" r="4630"/>
          <a:stretch>
            <a:fillRect/>
          </a:stretch>
        </p:blipFill>
        <p:spPr>
          <a:xfrm>
            <a:off x="0" y="0"/>
            <a:ext cx="12192000" cy="6858000"/>
          </a:xfrm>
          <a:prstGeom prst="rect">
            <a:avLst/>
          </a:prstGeom>
        </p:spPr>
      </p:pic>
      <p:sp>
        <p:nvSpPr>
          <p:cNvPr id="3" name="任意多边形 2"/>
          <p:cNvSpPr/>
          <p:nvPr/>
        </p:nvSpPr>
        <p:spPr>
          <a:xfrm rot="5400000" flipH="1">
            <a:off x="2567895" y="-2726935"/>
            <a:ext cx="6957498" cy="12290713"/>
          </a:xfrm>
          <a:custGeom>
            <a:avLst/>
            <a:gdLst>
              <a:gd name="connsiteX0" fmla="*/ 6858000 w 6863365"/>
              <a:gd name="connsiteY0" fmla="*/ 12192000 h 12192000"/>
              <a:gd name="connsiteX1" fmla="*/ 6858000 w 6863365"/>
              <a:gd name="connsiteY1" fmla="*/ 12190476 h 12192000"/>
              <a:gd name="connsiteX2" fmla="*/ 18771 w 6863365"/>
              <a:gd name="connsiteY2" fmla="*/ 12190476 h 12192000"/>
              <a:gd name="connsiteX3" fmla="*/ 3441068 w 6863365"/>
              <a:gd name="connsiteY3" fmla="*/ 6289964 h 12192000"/>
              <a:gd name="connsiteX4" fmla="*/ 6858000 w 6863365"/>
              <a:gd name="connsiteY4" fmla="*/ 12181226 h 12192000"/>
              <a:gd name="connsiteX5" fmla="*/ 6858000 w 6863365"/>
              <a:gd name="connsiteY5" fmla="*/ 0 h 12192000"/>
              <a:gd name="connsiteX6" fmla="*/ 0 w 6863365"/>
              <a:gd name="connsiteY6" fmla="*/ 0 h 12192000"/>
              <a:gd name="connsiteX7" fmla="*/ 0 w 6863365"/>
              <a:gd name="connsiteY7" fmla="*/ 12192000 h 12192000"/>
              <a:gd name="connsiteX8" fmla="*/ 6863365 w 6863365"/>
              <a:gd name="connsiteY8" fmla="*/ 12190476 h 12192000"/>
              <a:gd name="connsiteX9" fmla="*/ 6858000 w 6863365"/>
              <a:gd name="connsiteY9" fmla="*/ 12181226 h 12192000"/>
              <a:gd name="connsiteX10" fmla="*/ 6858000 w 6863365"/>
              <a:gd name="connsiteY10" fmla="*/ 12190476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3365" h="12192000">
                <a:moveTo>
                  <a:pt x="6858000" y="12192000"/>
                </a:moveTo>
                <a:lnTo>
                  <a:pt x="6858000" y="12190476"/>
                </a:lnTo>
                <a:lnTo>
                  <a:pt x="18771" y="12190476"/>
                </a:lnTo>
                <a:lnTo>
                  <a:pt x="3441068" y="6289964"/>
                </a:lnTo>
                <a:lnTo>
                  <a:pt x="6858000" y="12181226"/>
                </a:lnTo>
                <a:lnTo>
                  <a:pt x="6858000" y="0"/>
                </a:lnTo>
                <a:lnTo>
                  <a:pt x="0" y="0"/>
                </a:lnTo>
                <a:lnTo>
                  <a:pt x="0" y="12192000"/>
                </a:lnTo>
                <a:close/>
                <a:moveTo>
                  <a:pt x="6863365" y="12190476"/>
                </a:moveTo>
                <a:lnTo>
                  <a:pt x="6858000" y="12181226"/>
                </a:lnTo>
                <a:lnTo>
                  <a:pt x="6858000" y="12190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 name="文本框 3"/>
          <p:cNvSpPr txBox="1"/>
          <p:nvPr/>
        </p:nvSpPr>
        <p:spPr>
          <a:xfrm>
            <a:off x="7535863" y="2663601"/>
            <a:ext cx="1210588" cy="400110"/>
          </a:xfrm>
          <a:prstGeom prst="rect">
            <a:avLst/>
          </a:prstGeom>
          <a:noFill/>
          <a:ln w="19050">
            <a:noFill/>
          </a:ln>
          <a:effectLst/>
        </p:spPr>
        <p:txBody>
          <a:bodyPr wrap="none" rtlCol="0">
            <a:spAutoFit/>
          </a:bodyPr>
          <a:lstStyle/>
          <a:p>
            <a:r>
              <a:rPr lang="zh-CN" altLang="en-US" sz="2000" dirty="0">
                <a:solidFill>
                  <a:schemeClr val="bg1"/>
                </a:solidFill>
                <a:cs typeface="+mn-ea"/>
                <a:sym typeface="+mn-lt"/>
              </a:rPr>
              <a:t>关于公司</a:t>
            </a:r>
            <a:endParaRPr lang="zh-CN" altLang="en-US" sz="2000" dirty="0">
              <a:solidFill>
                <a:schemeClr val="bg1"/>
              </a:solidFill>
              <a:cs typeface="+mn-ea"/>
              <a:sym typeface="+mn-lt"/>
            </a:endParaRPr>
          </a:p>
        </p:txBody>
      </p:sp>
      <p:sp>
        <p:nvSpPr>
          <p:cNvPr id="5" name="等腰三角形 4"/>
          <p:cNvSpPr/>
          <p:nvPr/>
        </p:nvSpPr>
        <p:spPr>
          <a:xfrm rot="5400000" flipH="1">
            <a:off x="5712264" y="3863245"/>
            <a:ext cx="447195" cy="385513"/>
          </a:xfrm>
          <a:prstGeom prst="triangle">
            <a:avLst/>
          </a:prstGeom>
          <a:solidFill>
            <a:srgbClr val="C00000">
              <a:alpha val="7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7386527" y="3734061"/>
            <a:ext cx="1975091" cy="276999"/>
          </a:xfrm>
          <a:prstGeom prst="rect">
            <a:avLst/>
          </a:prstGeom>
          <a:noFill/>
        </p:spPr>
        <p:txBody>
          <a:bodyPr wrap="none" rtlCol="0">
            <a:spAutoFit/>
          </a:bodyPr>
          <a:lstStyle/>
          <a:p>
            <a:pPr algn="ctr"/>
            <a:r>
              <a:rPr lang="en-US" altLang="zh-CN" sz="1200">
                <a:solidFill>
                  <a:srgbClr val="534C49"/>
                </a:solidFill>
                <a:cs typeface="+mn-ea"/>
                <a:sym typeface="+mn-lt"/>
              </a:rPr>
              <a:t>PROJECT INTRODUCTION</a:t>
            </a:r>
            <a:endParaRPr lang="zh-CN" altLang="en-US" sz="1200">
              <a:solidFill>
                <a:srgbClr val="534C49"/>
              </a:solidFill>
              <a:cs typeface="+mn-ea"/>
              <a:sym typeface="+mn-lt"/>
            </a:endParaRPr>
          </a:p>
        </p:txBody>
      </p:sp>
      <p:sp>
        <p:nvSpPr>
          <p:cNvPr id="7" name="文本框 6"/>
          <p:cNvSpPr txBox="1"/>
          <p:nvPr/>
        </p:nvSpPr>
        <p:spPr>
          <a:xfrm>
            <a:off x="7076938" y="3167387"/>
            <a:ext cx="2565446" cy="523220"/>
          </a:xfrm>
          <a:prstGeom prst="rect">
            <a:avLst/>
          </a:prstGeom>
          <a:noFill/>
        </p:spPr>
        <p:txBody>
          <a:bodyPr wrap="none" rtlCol="0">
            <a:spAutoFit/>
          </a:bodyPr>
          <a:lstStyle>
            <a:defPPr>
              <a:defRPr lang="zh-CN"/>
            </a:defPPr>
            <a:lvl1pPr algn="ctr">
              <a:defRPr sz="2800" b="1" spc="300">
                <a:solidFill>
                  <a:srgbClr val="534C49"/>
                </a:solidFill>
                <a:latin typeface="+mn-ea"/>
                <a:cs typeface="Microsoft JhengHei Light" panose="020B0304030504040204" pitchFamily="34" charset="-122"/>
              </a:defRPr>
            </a:lvl1pPr>
          </a:lstStyle>
          <a:p>
            <a:r>
              <a:rPr lang="en-US" altLang="zh-CN">
                <a:solidFill>
                  <a:schemeClr val="bg2">
                    <a:lumMod val="25000"/>
                  </a:schemeClr>
                </a:solidFill>
                <a:latin typeface="+mn-lt"/>
                <a:cs typeface="+mn-ea"/>
                <a:sym typeface="+mn-lt"/>
              </a:rPr>
              <a:t>Project plan</a:t>
            </a:r>
            <a:endParaRPr lang="zh-CN" altLang="en-US" dirty="0">
              <a:solidFill>
                <a:schemeClr val="bg2">
                  <a:lumMod val="25000"/>
                </a:schemeClr>
              </a:solidFill>
              <a:latin typeface="+mn-lt"/>
              <a:cs typeface="+mn-ea"/>
              <a:sym typeface="+mn-lt"/>
            </a:endParaRPr>
          </a:p>
        </p:txBody>
      </p:sp>
      <p:sp>
        <p:nvSpPr>
          <p:cNvPr id="8" name="等腰三角形 7"/>
          <p:cNvSpPr/>
          <p:nvPr/>
        </p:nvSpPr>
        <p:spPr>
          <a:xfrm rot="5400000" flipH="1">
            <a:off x="-508617" y="466676"/>
            <a:ext cx="6844594" cy="5900512"/>
          </a:xfrm>
          <a:prstGeom prst="triangl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5400000" flipH="1">
            <a:off x="5094590" y="2304591"/>
            <a:ext cx="1297029" cy="1118128"/>
          </a:xfrm>
          <a:prstGeom prst="triangle">
            <a:avLst/>
          </a:prstGeom>
          <a:solidFill>
            <a:srgbClr val="C00000">
              <a:alpha val="5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7"/>
          <p:cNvSpPr/>
          <p:nvPr/>
        </p:nvSpPr>
        <p:spPr>
          <a:xfrm rot="16200000" flipV="1">
            <a:off x="-2216457" y="1946949"/>
            <a:ext cx="7108736" cy="2675824"/>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Lst>
            <a:ahLst/>
            <a:cxnLst>
              <a:cxn ang="0">
                <a:pos x="connsiteX0-1" y="connsiteY0-2"/>
              </a:cxn>
              <a:cxn ang="0">
                <a:pos x="connsiteX1-3" y="connsiteY1-4"/>
              </a:cxn>
              <a:cxn ang="0">
                <a:pos x="connsiteX2-5" y="connsiteY2-6"/>
              </a:cxn>
              <a:cxn ang="0">
                <a:pos x="connsiteX3-7" y="connsiteY3-8"/>
              </a:cxn>
            </a:cxnLst>
            <a:rect l="l" t="t" r="r" b="b"/>
            <a:pathLst>
              <a:path w="6858002" h="2890837">
                <a:moveTo>
                  <a:pt x="0" y="2890837"/>
                </a:moveTo>
                <a:lnTo>
                  <a:pt x="1495422" y="0"/>
                </a:lnTo>
                <a:lnTo>
                  <a:pt x="6858002" y="2890837"/>
                </a:lnTo>
                <a:lnTo>
                  <a:pt x="0" y="2890837"/>
                </a:lnTo>
                <a:close/>
              </a:path>
            </a:pathLst>
          </a:cu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0" y="-133350"/>
            <a:ext cx="6233064" cy="7124700"/>
          </a:xfrm>
          <a:prstGeom prst="homePlate">
            <a:avLst>
              <a:gd name="adj" fmla="val 39749"/>
            </a:avLst>
          </a:prstGeom>
          <a:blipFill dpi="0" rotWithShape="1">
            <a:blip r:embed="rId1"/>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7484284" y="2189664"/>
            <a:ext cx="1572630" cy="400110"/>
          </a:xfrm>
          <a:prstGeom prst="rect">
            <a:avLst/>
          </a:prstGeom>
          <a:noFill/>
        </p:spPr>
        <p:txBody>
          <a:bodyPr wrap="square" rtlCol="0">
            <a:spAutoFit/>
          </a:bodyPr>
          <a:lstStyle/>
          <a:p>
            <a:r>
              <a:rPr lang="en-US" altLang="zh-CN" sz="2000" b="1">
                <a:solidFill>
                  <a:srgbClr val="C00000"/>
                </a:solidFill>
                <a:cs typeface="+mn-ea"/>
                <a:sym typeface="+mn-lt"/>
              </a:rPr>
              <a:t>Enter title</a:t>
            </a:r>
            <a:endParaRPr lang="zh-CN" altLang="en-US" sz="2000" b="1" dirty="0">
              <a:solidFill>
                <a:srgbClr val="C00000"/>
              </a:solidFill>
              <a:cs typeface="+mn-ea"/>
              <a:sym typeface="+mn-lt"/>
            </a:endParaRPr>
          </a:p>
        </p:txBody>
      </p:sp>
      <p:sp>
        <p:nvSpPr>
          <p:cNvPr id="10" name="文本框 9"/>
          <p:cNvSpPr txBox="1"/>
          <p:nvPr/>
        </p:nvSpPr>
        <p:spPr>
          <a:xfrm>
            <a:off x="7484285" y="2793183"/>
            <a:ext cx="3736165" cy="789960"/>
          </a:xfrm>
          <a:prstGeom prst="rect">
            <a:avLst/>
          </a:prstGeom>
          <a:noFill/>
        </p:spPr>
        <p:txBody>
          <a:bodyPr wrap="square" rtlCol="0">
            <a:spAutoFit/>
          </a:bodyPr>
          <a:lstStyle/>
          <a:p>
            <a:pPr lvl="0">
              <a:lnSpc>
                <a:spcPct val="150000"/>
              </a:lnSpc>
            </a:pPr>
            <a:r>
              <a:rPr lang="en-US" altLang="zh-CN" sz="1600">
                <a:solidFill>
                  <a:schemeClr val="bg1">
                    <a:lumMod val="50000"/>
                  </a:schemeClr>
                </a:solidFill>
                <a:cs typeface="+mn-ea"/>
                <a:sym typeface="+mn-lt"/>
              </a:rPr>
              <a:t>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a:t>
            </a:r>
            <a:endParaRPr lang="zh-CN" altLang="en-US" sz="1600" b="1" spc="100" dirty="0">
              <a:solidFill>
                <a:schemeClr val="tx1">
                  <a:lumMod val="50000"/>
                  <a:lumOff val="50000"/>
                </a:schemeClr>
              </a:solidFill>
              <a:cs typeface="+mn-ea"/>
              <a:sym typeface="+mn-lt"/>
            </a:endParaRPr>
          </a:p>
        </p:txBody>
      </p:sp>
      <p:cxnSp>
        <p:nvCxnSpPr>
          <p:cNvPr id="11" name="直接连接符 10"/>
          <p:cNvCxnSpPr/>
          <p:nvPr/>
        </p:nvCxnSpPr>
        <p:spPr>
          <a:xfrm flipV="1">
            <a:off x="7484285" y="5007923"/>
            <a:ext cx="2506754" cy="1"/>
          </a:xfrm>
          <a:prstGeom prst="line">
            <a:avLst/>
          </a:prstGeom>
          <a:ln w="25400">
            <a:gradFill>
              <a:gsLst>
                <a:gs pos="0">
                  <a:srgbClr val="C00000">
                    <a:alpha val="0"/>
                  </a:srgbClr>
                </a:gs>
                <a:gs pos="100000">
                  <a:srgbClr val="C00000"/>
                </a:gs>
              </a:gsLst>
              <a:lin ang="108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8" descr="图片包含 男士, 人员, 墙壁, 室内&#10;&#10;已生成极高可信度的说明"/>
          <p:cNvPicPr>
            <a:picLocks noChangeAspect="1"/>
          </p:cNvPicPr>
          <p:nvPr/>
        </p:nvPicPr>
        <p:blipFill rotWithShape="1">
          <a:blip r:embed="rId1" cstate="email"/>
          <a:srcRect l="23661" r="9659"/>
          <a:stretch>
            <a:fillRect/>
          </a:stretch>
        </p:blipFill>
        <p:spPr>
          <a:xfrm>
            <a:off x="5348488" y="4003716"/>
            <a:ext cx="1332706" cy="1332415"/>
          </a:xfrm>
          <a:prstGeom prst="ellipse">
            <a:avLst/>
          </a:prstGeom>
        </p:spPr>
      </p:pic>
      <p:grpSp>
        <p:nvGrpSpPr>
          <p:cNvPr id="3" name="组合 2"/>
          <p:cNvGrpSpPr/>
          <p:nvPr/>
        </p:nvGrpSpPr>
        <p:grpSpPr>
          <a:xfrm>
            <a:off x="4871669" y="2707371"/>
            <a:ext cx="6122168" cy="3121458"/>
            <a:chOff x="4871669" y="2707371"/>
            <a:chExt cx="6122168" cy="3121458"/>
          </a:xfrm>
        </p:grpSpPr>
        <p:sp>
          <p:nvSpPr>
            <p:cNvPr id="4" name="Rectangle 17"/>
            <p:cNvSpPr/>
            <p:nvPr/>
          </p:nvSpPr>
          <p:spPr>
            <a:xfrm>
              <a:off x="5608318" y="2707371"/>
              <a:ext cx="813043" cy="307777"/>
            </a:xfrm>
            <a:prstGeom prst="rect">
              <a:avLst/>
            </a:prstGeom>
          </p:spPr>
          <p:txBody>
            <a:bodyPr wrap="none">
              <a:spAutoFit/>
            </a:bodyPr>
            <a:lstStyle/>
            <a:p>
              <a:pPr algn="ctr"/>
              <a:r>
                <a:rPr lang="en-US" altLang="zh-CN" sz="1400" b="1" spc="300">
                  <a:solidFill>
                    <a:srgbClr val="C00000"/>
                  </a:solidFill>
                  <a:cs typeface="+mn-ea"/>
                  <a:sym typeface="+mn-lt"/>
                </a:rPr>
                <a:t>Name</a:t>
              </a:r>
              <a:endParaRPr lang="id-ID" sz="1400" b="1" spc="300" dirty="0">
                <a:solidFill>
                  <a:srgbClr val="C00000"/>
                </a:solidFill>
                <a:cs typeface="+mn-ea"/>
                <a:sym typeface="+mn-lt"/>
              </a:endParaRPr>
            </a:p>
          </p:txBody>
        </p:sp>
        <p:sp>
          <p:nvSpPr>
            <p:cNvPr id="5" name="Rectangle 18"/>
            <p:cNvSpPr/>
            <p:nvPr/>
          </p:nvSpPr>
          <p:spPr>
            <a:xfrm>
              <a:off x="4871669" y="2938663"/>
              <a:ext cx="2286344" cy="276999"/>
            </a:xfrm>
            <a:prstGeom prst="rect">
              <a:avLst/>
            </a:prstGeom>
          </p:spPr>
          <p:txBody>
            <a:bodyPr wrap="square">
              <a:spAutoFit/>
            </a:bodyPr>
            <a:lstStyle/>
            <a:p>
              <a:pPr algn="ctr">
                <a:spcAft>
                  <a:spcPts val="200"/>
                </a:spcAft>
              </a:pPr>
              <a:endParaRPr lang="id-ID" sz="1200" dirty="0">
                <a:solidFill>
                  <a:schemeClr val="tx1">
                    <a:lumMod val="65000"/>
                    <a:lumOff val="35000"/>
                  </a:schemeClr>
                </a:solidFill>
                <a:cs typeface="+mn-ea"/>
                <a:sym typeface="+mn-lt"/>
              </a:endParaRPr>
            </a:p>
          </p:txBody>
        </p:sp>
        <p:sp>
          <p:nvSpPr>
            <p:cNvPr id="6" name="Rectangle 17"/>
            <p:cNvSpPr/>
            <p:nvPr/>
          </p:nvSpPr>
          <p:spPr>
            <a:xfrm>
              <a:off x="7825555" y="2769385"/>
              <a:ext cx="813043" cy="307777"/>
            </a:xfrm>
            <a:prstGeom prst="rect">
              <a:avLst/>
            </a:prstGeom>
          </p:spPr>
          <p:txBody>
            <a:bodyPr wrap="none">
              <a:spAutoFit/>
            </a:bodyPr>
            <a:lstStyle/>
            <a:p>
              <a:pPr algn="ctr"/>
              <a:r>
                <a:rPr lang="en-US" altLang="zh-CN" sz="1400" b="1" spc="300">
                  <a:solidFill>
                    <a:srgbClr val="C00000"/>
                  </a:solidFill>
                  <a:cs typeface="+mn-ea"/>
                  <a:sym typeface="+mn-lt"/>
                </a:rPr>
                <a:t>Name</a:t>
              </a:r>
              <a:endParaRPr lang="id-ID" sz="1400" b="1" spc="300" dirty="0">
                <a:solidFill>
                  <a:srgbClr val="C00000"/>
                </a:solidFill>
                <a:cs typeface="+mn-ea"/>
                <a:sym typeface="+mn-lt"/>
              </a:endParaRPr>
            </a:p>
          </p:txBody>
        </p:sp>
        <p:sp>
          <p:nvSpPr>
            <p:cNvPr id="7" name="Rectangle 17"/>
            <p:cNvSpPr/>
            <p:nvPr/>
          </p:nvSpPr>
          <p:spPr>
            <a:xfrm>
              <a:off x="10180794" y="2719795"/>
              <a:ext cx="813043" cy="307777"/>
            </a:xfrm>
            <a:prstGeom prst="rect">
              <a:avLst/>
            </a:prstGeom>
          </p:spPr>
          <p:txBody>
            <a:bodyPr wrap="none">
              <a:spAutoFit/>
            </a:bodyPr>
            <a:lstStyle/>
            <a:p>
              <a:pPr algn="ctr"/>
              <a:r>
                <a:rPr lang="en-US" altLang="zh-CN" sz="1400" b="1" spc="300">
                  <a:solidFill>
                    <a:srgbClr val="C00000"/>
                  </a:solidFill>
                  <a:cs typeface="+mn-ea"/>
                  <a:sym typeface="+mn-lt"/>
                </a:rPr>
                <a:t>Name</a:t>
              </a:r>
              <a:endParaRPr lang="id-ID" sz="1400" b="1" spc="300" dirty="0">
                <a:solidFill>
                  <a:srgbClr val="C00000"/>
                </a:solidFill>
                <a:cs typeface="+mn-ea"/>
                <a:sym typeface="+mn-lt"/>
              </a:endParaRPr>
            </a:p>
          </p:txBody>
        </p:sp>
        <p:sp>
          <p:nvSpPr>
            <p:cNvPr id="8" name="Rectangle 17"/>
            <p:cNvSpPr/>
            <p:nvPr/>
          </p:nvSpPr>
          <p:spPr>
            <a:xfrm>
              <a:off x="10180794" y="5521052"/>
              <a:ext cx="813043" cy="307777"/>
            </a:xfrm>
            <a:prstGeom prst="rect">
              <a:avLst/>
            </a:prstGeom>
          </p:spPr>
          <p:txBody>
            <a:bodyPr wrap="none">
              <a:spAutoFit/>
            </a:bodyPr>
            <a:lstStyle/>
            <a:p>
              <a:pPr algn="ctr"/>
              <a:r>
                <a:rPr lang="en-US" altLang="zh-CN" sz="1400" b="1" spc="300">
                  <a:solidFill>
                    <a:srgbClr val="C00000"/>
                  </a:solidFill>
                  <a:cs typeface="+mn-ea"/>
                  <a:sym typeface="+mn-lt"/>
                </a:rPr>
                <a:t>Name</a:t>
              </a:r>
              <a:endParaRPr lang="id-ID" sz="1400" b="1" spc="300" dirty="0">
                <a:solidFill>
                  <a:srgbClr val="C00000"/>
                </a:solidFill>
                <a:cs typeface="+mn-ea"/>
                <a:sym typeface="+mn-lt"/>
              </a:endParaRPr>
            </a:p>
          </p:txBody>
        </p:sp>
        <p:sp>
          <p:nvSpPr>
            <p:cNvPr id="9" name="Rectangle 17"/>
            <p:cNvSpPr/>
            <p:nvPr/>
          </p:nvSpPr>
          <p:spPr>
            <a:xfrm>
              <a:off x="7825555" y="5492024"/>
              <a:ext cx="813043" cy="307777"/>
            </a:xfrm>
            <a:prstGeom prst="rect">
              <a:avLst/>
            </a:prstGeom>
          </p:spPr>
          <p:txBody>
            <a:bodyPr wrap="none">
              <a:spAutoFit/>
            </a:bodyPr>
            <a:lstStyle/>
            <a:p>
              <a:pPr algn="ctr"/>
              <a:r>
                <a:rPr lang="en-US" altLang="zh-CN" sz="1400" b="1" spc="300">
                  <a:solidFill>
                    <a:srgbClr val="C00000"/>
                  </a:solidFill>
                  <a:cs typeface="+mn-ea"/>
                  <a:sym typeface="+mn-lt"/>
                </a:rPr>
                <a:t>Name</a:t>
              </a:r>
              <a:endParaRPr lang="id-ID" sz="1400" b="1" spc="300" dirty="0">
                <a:solidFill>
                  <a:srgbClr val="C00000"/>
                </a:solidFill>
                <a:cs typeface="+mn-ea"/>
                <a:sym typeface="+mn-lt"/>
              </a:endParaRPr>
            </a:p>
          </p:txBody>
        </p:sp>
        <p:sp>
          <p:nvSpPr>
            <p:cNvPr id="10" name="Rectangle 17"/>
            <p:cNvSpPr/>
            <p:nvPr/>
          </p:nvSpPr>
          <p:spPr>
            <a:xfrm>
              <a:off x="5684906" y="5521051"/>
              <a:ext cx="813043" cy="307777"/>
            </a:xfrm>
            <a:prstGeom prst="rect">
              <a:avLst/>
            </a:prstGeom>
          </p:spPr>
          <p:txBody>
            <a:bodyPr wrap="none">
              <a:spAutoFit/>
            </a:bodyPr>
            <a:lstStyle/>
            <a:p>
              <a:pPr algn="ctr"/>
              <a:r>
                <a:rPr lang="en-US" altLang="zh-CN" sz="1400" b="1" spc="300">
                  <a:solidFill>
                    <a:srgbClr val="C00000"/>
                  </a:solidFill>
                  <a:cs typeface="+mn-ea"/>
                  <a:sym typeface="+mn-lt"/>
                </a:rPr>
                <a:t>Name</a:t>
              </a:r>
              <a:endParaRPr lang="id-ID" sz="1400" b="1" spc="300" dirty="0">
                <a:solidFill>
                  <a:srgbClr val="C00000"/>
                </a:solidFill>
                <a:cs typeface="+mn-ea"/>
                <a:sym typeface="+mn-lt"/>
              </a:endParaRPr>
            </a:p>
          </p:txBody>
        </p:sp>
      </p:grpSp>
      <p:pic>
        <p:nvPicPr>
          <p:cNvPr id="11" name="图片占位符 16" descr="图片包含 人员, 男士, 墙壁, 服装&#10;&#10;已生成极高可信度的说明"/>
          <p:cNvPicPr>
            <a:picLocks noChangeAspect="1"/>
          </p:cNvPicPr>
          <p:nvPr/>
        </p:nvPicPr>
        <p:blipFill>
          <a:blip r:embed="rId2" cstate="email"/>
          <a:srcRect l="14023" r="14023"/>
          <a:stretch>
            <a:fillRect/>
          </a:stretch>
        </p:blipFill>
        <p:spPr>
          <a:xfrm>
            <a:off x="5348488" y="1259800"/>
            <a:ext cx="1332706" cy="1332415"/>
          </a:xfrm>
          <a:prstGeom prst="ellipse">
            <a:avLst/>
          </a:prstGeom>
        </p:spPr>
      </p:pic>
      <p:pic>
        <p:nvPicPr>
          <p:cNvPr id="12" name="图片占位符 14" descr="图片包含 男士, 人员, 墙壁, 室内&#10;&#10;已生成极高可信度的说明"/>
          <p:cNvPicPr>
            <a:picLocks noChangeAspect="1"/>
          </p:cNvPicPr>
          <p:nvPr/>
        </p:nvPicPr>
        <p:blipFill rotWithShape="1">
          <a:blip r:embed="rId1" cstate="email"/>
          <a:srcRect l="25302" r="8018"/>
          <a:stretch>
            <a:fillRect/>
          </a:stretch>
        </p:blipFill>
        <p:spPr>
          <a:xfrm>
            <a:off x="7565724" y="1259800"/>
            <a:ext cx="1332706" cy="1332415"/>
          </a:xfrm>
          <a:prstGeom prst="ellipse">
            <a:avLst/>
          </a:prstGeom>
        </p:spPr>
      </p:pic>
      <p:pic>
        <p:nvPicPr>
          <p:cNvPr id="13" name="图片占位符 22" descr="图片包含 人员, 男士, 墙壁, 服装&#10;&#10;已生成极高可信度的说明"/>
          <p:cNvPicPr>
            <a:picLocks noChangeAspect="1"/>
          </p:cNvPicPr>
          <p:nvPr/>
        </p:nvPicPr>
        <p:blipFill>
          <a:blip r:embed="rId2" cstate="email"/>
          <a:srcRect l="14023" r="14023"/>
          <a:stretch>
            <a:fillRect/>
          </a:stretch>
        </p:blipFill>
        <p:spPr>
          <a:xfrm>
            <a:off x="7565724" y="4003716"/>
            <a:ext cx="1332706" cy="1332415"/>
          </a:xfrm>
          <a:prstGeom prst="ellipse">
            <a:avLst/>
          </a:prstGeom>
        </p:spPr>
      </p:pic>
      <p:pic>
        <p:nvPicPr>
          <p:cNvPr id="14" name="图片占位符 16" descr="图片包含 人员, 男士, 墙壁, 服装&#10;&#10;已生成极高可信度的说明"/>
          <p:cNvPicPr>
            <a:picLocks noChangeAspect="1"/>
          </p:cNvPicPr>
          <p:nvPr/>
        </p:nvPicPr>
        <p:blipFill>
          <a:blip r:embed="rId2" cstate="email"/>
          <a:srcRect l="14023" r="14023"/>
          <a:stretch>
            <a:fillRect/>
          </a:stretch>
        </p:blipFill>
        <p:spPr>
          <a:xfrm>
            <a:off x="9782960" y="1259800"/>
            <a:ext cx="1332706" cy="1332415"/>
          </a:xfrm>
          <a:prstGeom prst="ellipse">
            <a:avLst/>
          </a:prstGeom>
        </p:spPr>
      </p:pic>
      <p:pic>
        <p:nvPicPr>
          <p:cNvPr id="15" name="图片占位符 20" descr="图片包含 男士, 人员, 墙壁, 室内&#10;&#10;已生成极高可信度的说明"/>
          <p:cNvPicPr>
            <a:picLocks noChangeAspect="1"/>
          </p:cNvPicPr>
          <p:nvPr/>
        </p:nvPicPr>
        <p:blipFill rotWithShape="1">
          <a:blip r:embed="rId1" cstate="email"/>
          <a:srcRect l="25810" r="7510"/>
          <a:stretch>
            <a:fillRect/>
          </a:stretch>
        </p:blipFill>
        <p:spPr>
          <a:xfrm>
            <a:off x="9782960" y="4003716"/>
            <a:ext cx="1332706" cy="1332415"/>
          </a:xfrm>
          <a:prstGeom prst="ellipse">
            <a:avLst/>
          </a:prstGeom>
        </p:spPr>
      </p:pic>
      <p:sp>
        <p:nvSpPr>
          <p:cNvPr id="16" name="文本框 15"/>
          <p:cNvSpPr txBox="1"/>
          <p:nvPr/>
        </p:nvSpPr>
        <p:spPr>
          <a:xfrm>
            <a:off x="778685" y="2113464"/>
            <a:ext cx="1514572" cy="400110"/>
          </a:xfrm>
          <a:prstGeom prst="rect">
            <a:avLst/>
          </a:prstGeom>
          <a:noFill/>
        </p:spPr>
        <p:txBody>
          <a:bodyPr wrap="square" rtlCol="0">
            <a:spAutoFit/>
          </a:bodyPr>
          <a:lstStyle/>
          <a:p>
            <a:r>
              <a:rPr lang="en-US" altLang="zh-CN" sz="2000" b="1">
                <a:solidFill>
                  <a:srgbClr val="C00000"/>
                </a:solidFill>
                <a:cs typeface="+mn-ea"/>
                <a:sym typeface="+mn-lt"/>
              </a:rPr>
              <a:t>Enter title</a:t>
            </a:r>
            <a:endParaRPr lang="zh-CN" altLang="en-US" sz="2000" b="1" dirty="0">
              <a:solidFill>
                <a:srgbClr val="C00000"/>
              </a:solidFill>
              <a:cs typeface="+mn-ea"/>
              <a:sym typeface="+mn-lt"/>
            </a:endParaRPr>
          </a:p>
        </p:txBody>
      </p:sp>
      <p:sp>
        <p:nvSpPr>
          <p:cNvPr id="17" name="文本框 16"/>
          <p:cNvSpPr txBox="1"/>
          <p:nvPr/>
        </p:nvSpPr>
        <p:spPr>
          <a:xfrm>
            <a:off x="778685" y="2716983"/>
            <a:ext cx="3736165" cy="789960"/>
          </a:xfrm>
          <a:prstGeom prst="rect">
            <a:avLst/>
          </a:prstGeom>
          <a:noFill/>
        </p:spPr>
        <p:txBody>
          <a:bodyPr wrap="square" rtlCol="0">
            <a:spAutoFit/>
          </a:bodyPr>
          <a:lstStyle/>
          <a:p>
            <a:pPr lvl="0">
              <a:lnSpc>
                <a:spcPct val="150000"/>
              </a:lnSpc>
            </a:pPr>
            <a:r>
              <a:rPr lang="en-US" altLang="zh-CN" sz="1600">
                <a:solidFill>
                  <a:schemeClr val="bg1">
                    <a:lumMod val="50000"/>
                  </a:schemeClr>
                </a:solidFill>
                <a:cs typeface="+mn-ea"/>
                <a:sym typeface="+mn-lt"/>
              </a:rPr>
              <a:t>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a:t>
            </a:r>
            <a:endParaRPr lang="zh-CN" altLang="en-US" sz="1600" b="1" spc="100" dirty="0">
              <a:solidFill>
                <a:schemeClr val="tx1">
                  <a:lumMod val="50000"/>
                  <a:lumOff val="50000"/>
                </a:schemeClr>
              </a:solidFill>
              <a:cs typeface="+mn-ea"/>
              <a:sym typeface="+mn-lt"/>
            </a:endParaRPr>
          </a:p>
        </p:txBody>
      </p:sp>
      <p:cxnSp>
        <p:nvCxnSpPr>
          <p:cNvPr id="18" name="直接连接符 17"/>
          <p:cNvCxnSpPr/>
          <p:nvPr/>
        </p:nvCxnSpPr>
        <p:spPr>
          <a:xfrm flipV="1">
            <a:off x="778685" y="4931723"/>
            <a:ext cx="2506754" cy="1"/>
          </a:xfrm>
          <a:prstGeom prst="line">
            <a:avLst/>
          </a:prstGeom>
          <a:ln w="25400">
            <a:gradFill>
              <a:gsLst>
                <a:gs pos="0">
                  <a:srgbClr val="C00000">
                    <a:alpha val="0"/>
                  </a:srgbClr>
                </a:gs>
                <a:gs pos="100000">
                  <a:srgbClr val="C00000"/>
                </a:gs>
              </a:gsLst>
              <a:lin ang="108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4630" r="4630"/>
          <a:stretch>
            <a:fillRect/>
          </a:stretch>
        </p:blipFill>
        <p:spPr>
          <a:xfrm>
            <a:off x="0" y="0"/>
            <a:ext cx="12192000" cy="6858000"/>
          </a:xfrm>
          <a:prstGeom prst="rect">
            <a:avLst/>
          </a:prstGeom>
        </p:spPr>
      </p:pic>
      <p:sp>
        <p:nvSpPr>
          <p:cNvPr id="3" name="任意多边形 2"/>
          <p:cNvSpPr/>
          <p:nvPr/>
        </p:nvSpPr>
        <p:spPr>
          <a:xfrm rot="5400000" flipH="1">
            <a:off x="2567895" y="-2726935"/>
            <a:ext cx="6957498" cy="12290713"/>
          </a:xfrm>
          <a:custGeom>
            <a:avLst/>
            <a:gdLst>
              <a:gd name="connsiteX0" fmla="*/ 6858000 w 6863365"/>
              <a:gd name="connsiteY0" fmla="*/ 12192000 h 12192000"/>
              <a:gd name="connsiteX1" fmla="*/ 6858000 w 6863365"/>
              <a:gd name="connsiteY1" fmla="*/ 12190476 h 12192000"/>
              <a:gd name="connsiteX2" fmla="*/ 18771 w 6863365"/>
              <a:gd name="connsiteY2" fmla="*/ 12190476 h 12192000"/>
              <a:gd name="connsiteX3" fmla="*/ 3441068 w 6863365"/>
              <a:gd name="connsiteY3" fmla="*/ 6289964 h 12192000"/>
              <a:gd name="connsiteX4" fmla="*/ 6858000 w 6863365"/>
              <a:gd name="connsiteY4" fmla="*/ 12181226 h 12192000"/>
              <a:gd name="connsiteX5" fmla="*/ 6858000 w 6863365"/>
              <a:gd name="connsiteY5" fmla="*/ 0 h 12192000"/>
              <a:gd name="connsiteX6" fmla="*/ 0 w 6863365"/>
              <a:gd name="connsiteY6" fmla="*/ 0 h 12192000"/>
              <a:gd name="connsiteX7" fmla="*/ 0 w 6863365"/>
              <a:gd name="connsiteY7" fmla="*/ 12192000 h 12192000"/>
              <a:gd name="connsiteX8" fmla="*/ 6863365 w 6863365"/>
              <a:gd name="connsiteY8" fmla="*/ 12190476 h 12192000"/>
              <a:gd name="connsiteX9" fmla="*/ 6858000 w 6863365"/>
              <a:gd name="connsiteY9" fmla="*/ 12181226 h 12192000"/>
              <a:gd name="connsiteX10" fmla="*/ 6858000 w 6863365"/>
              <a:gd name="connsiteY10" fmla="*/ 12190476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3365" h="12192000">
                <a:moveTo>
                  <a:pt x="6858000" y="12192000"/>
                </a:moveTo>
                <a:lnTo>
                  <a:pt x="6858000" y="12190476"/>
                </a:lnTo>
                <a:lnTo>
                  <a:pt x="18771" y="12190476"/>
                </a:lnTo>
                <a:lnTo>
                  <a:pt x="3441068" y="6289964"/>
                </a:lnTo>
                <a:lnTo>
                  <a:pt x="6858000" y="12181226"/>
                </a:lnTo>
                <a:lnTo>
                  <a:pt x="6858000" y="0"/>
                </a:lnTo>
                <a:lnTo>
                  <a:pt x="0" y="0"/>
                </a:lnTo>
                <a:lnTo>
                  <a:pt x="0" y="12192000"/>
                </a:lnTo>
                <a:close/>
                <a:moveTo>
                  <a:pt x="6863365" y="12190476"/>
                </a:moveTo>
                <a:lnTo>
                  <a:pt x="6858000" y="12181226"/>
                </a:lnTo>
                <a:lnTo>
                  <a:pt x="6858000" y="12190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 name="文本框 3"/>
          <p:cNvSpPr txBox="1"/>
          <p:nvPr/>
        </p:nvSpPr>
        <p:spPr>
          <a:xfrm>
            <a:off x="7535863" y="2663601"/>
            <a:ext cx="1210588" cy="400110"/>
          </a:xfrm>
          <a:prstGeom prst="rect">
            <a:avLst/>
          </a:prstGeom>
          <a:noFill/>
          <a:ln w="19050">
            <a:noFill/>
          </a:ln>
          <a:effectLst/>
        </p:spPr>
        <p:txBody>
          <a:bodyPr wrap="none" rtlCol="0">
            <a:spAutoFit/>
          </a:bodyPr>
          <a:lstStyle/>
          <a:p>
            <a:r>
              <a:rPr lang="zh-CN" altLang="en-US" sz="2000" dirty="0">
                <a:solidFill>
                  <a:schemeClr val="bg1"/>
                </a:solidFill>
                <a:cs typeface="+mn-ea"/>
                <a:sym typeface="+mn-lt"/>
              </a:rPr>
              <a:t>关于公司</a:t>
            </a:r>
            <a:endParaRPr lang="zh-CN" altLang="en-US" sz="2000" dirty="0">
              <a:solidFill>
                <a:schemeClr val="bg1"/>
              </a:solidFill>
              <a:cs typeface="+mn-ea"/>
              <a:sym typeface="+mn-lt"/>
            </a:endParaRPr>
          </a:p>
        </p:txBody>
      </p:sp>
      <p:sp>
        <p:nvSpPr>
          <p:cNvPr id="5" name="等腰三角形 4"/>
          <p:cNvSpPr/>
          <p:nvPr/>
        </p:nvSpPr>
        <p:spPr>
          <a:xfrm rot="5400000" flipH="1">
            <a:off x="5712264" y="3863245"/>
            <a:ext cx="447195" cy="385513"/>
          </a:xfrm>
          <a:prstGeom prst="triangle">
            <a:avLst/>
          </a:prstGeom>
          <a:solidFill>
            <a:srgbClr val="C00000">
              <a:alpha val="7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7357499" y="3734061"/>
            <a:ext cx="1975091" cy="276999"/>
          </a:xfrm>
          <a:prstGeom prst="rect">
            <a:avLst/>
          </a:prstGeom>
          <a:noFill/>
        </p:spPr>
        <p:txBody>
          <a:bodyPr wrap="none" rtlCol="0">
            <a:spAutoFit/>
          </a:bodyPr>
          <a:lstStyle/>
          <a:p>
            <a:pPr algn="ctr"/>
            <a:r>
              <a:rPr lang="en-US" altLang="zh-CN" sz="1200">
                <a:solidFill>
                  <a:srgbClr val="534C49"/>
                </a:solidFill>
                <a:cs typeface="+mn-ea"/>
                <a:sym typeface="+mn-lt"/>
              </a:rPr>
              <a:t>PROJECT INTRODUCTION</a:t>
            </a:r>
            <a:endParaRPr lang="zh-CN" altLang="en-US" sz="1200">
              <a:solidFill>
                <a:srgbClr val="534C49"/>
              </a:solidFill>
              <a:cs typeface="+mn-ea"/>
              <a:sym typeface="+mn-lt"/>
            </a:endParaRPr>
          </a:p>
        </p:txBody>
      </p:sp>
      <p:sp>
        <p:nvSpPr>
          <p:cNvPr id="7" name="文本框 6"/>
          <p:cNvSpPr txBox="1"/>
          <p:nvPr/>
        </p:nvSpPr>
        <p:spPr>
          <a:xfrm>
            <a:off x="6146267" y="3167387"/>
            <a:ext cx="4426789" cy="523220"/>
          </a:xfrm>
          <a:prstGeom prst="rect">
            <a:avLst/>
          </a:prstGeom>
          <a:noFill/>
        </p:spPr>
        <p:txBody>
          <a:bodyPr wrap="none" rtlCol="0">
            <a:spAutoFit/>
          </a:bodyPr>
          <a:lstStyle>
            <a:defPPr>
              <a:defRPr lang="zh-CN"/>
            </a:defPPr>
            <a:lvl1pPr algn="ctr">
              <a:defRPr sz="2800" b="1" spc="300">
                <a:solidFill>
                  <a:srgbClr val="534C49"/>
                </a:solidFill>
                <a:latin typeface="+mn-ea"/>
                <a:cs typeface="Microsoft JhengHei Light" panose="020B0304030504040204" pitchFamily="34" charset="-122"/>
              </a:defRPr>
            </a:lvl1pPr>
          </a:lstStyle>
          <a:p>
            <a:r>
              <a:rPr lang="en-US" altLang="zh-CN">
                <a:solidFill>
                  <a:schemeClr val="bg2">
                    <a:lumMod val="25000"/>
                  </a:schemeClr>
                </a:solidFill>
                <a:latin typeface="+mn-lt"/>
                <a:cs typeface="+mn-ea"/>
                <a:sym typeface="+mn-lt"/>
              </a:rPr>
              <a:t>Return on investment</a:t>
            </a:r>
            <a:endParaRPr lang="zh-CN" altLang="en-US" dirty="0">
              <a:solidFill>
                <a:schemeClr val="bg2">
                  <a:lumMod val="25000"/>
                </a:schemeClr>
              </a:solidFill>
              <a:latin typeface="+mn-lt"/>
              <a:cs typeface="+mn-ea"/>
              <a:sym typeface="+mn-lt"/>
            </a:endParaRPr>
          </a:p>
        </p:txBody>
      </p:sp>
      <p:sp>
        <p:nvSpPr>
          <p:cNvPr id="8" name="等腰三角形 7"/>
          <p:cNvSpPr/>
          <p:nvPr/>
        </p:nvSpPr>
        <p:spPr>
          <a:xfrm rot="5400000" flipH="1">
            <a:off x="-508617" y="466676"/>
            <a:ext cx="6844594" cy="5900512"/>
          </a:xfrm>
          <a:prstGeom prst="triangl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5400000" flipH="1">
            <a:off x="5094590" y="2304591"/>
            <a:ext cx="1297029" cy="1118128"/>
          </a:xfrm>
          <a:prstGeom prst="triangle">
            <a:avLst/>
          </a:prstGeom>
          <a:solidFill>
            <a:srgbClr val="C00000">
              <a:alpha val="5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7"/>
          <p:cNvSpPr/>
          <p:nvPr/>
        </p:nvSpPr>
        <p:spPr>
          <a:xfrm rot="16200000" flipV="1">
            <a:off x="-2216457" y="1946949"/>
            <a:ext cx="7108736" cy="2675824"/>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Lst>
            <a:ahLst/>
            <a:cxnLst>
              <a:cxn ang="0">
                <a:pos x="connsiteX0-1" y="connsiteY0-2"/>
              </a:cxn>
              <a:cxn ang="0">
                <a:pos x="connsiteX1-3" y="connsiteY1-4"/>
              </a:cxn>
              <a:cxn ang="0">
                <a:pos x="connsiteX2-5" y="connsiteY2-6"/>
              </a:cxn>
              <a:cxn ang="0">
                <a:pos x="connsiteX3-7" y="connsiteY3-8"/>
              </a:cxn>
            </a:cxnLst>
            <a:rect l="l" t="t" r="r" b="b"/>
            <a:pathLst>
              <a:path w="6858002" h="2890837">
                <a:moveTo>
                  <a:pt x="0" y="2890837"/>
                </a:moveTo>
                <a:lnTo>
                  <a:pt x="1495422" y="0"/>
                </a:lnTo>
                <a:lnTo>
                  <a:pt x="6858002" y="2890837"/>
                </a:lnTo>
                <a:lnTo>
                  <a:pt x="0" y="2890837"/>
                </a:lnTo>
                <a:close/>
              </a:path>
            </a:pathLst>
          </a:cu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48328" y="1268760"/>
            <a:ext cx="936104" cy="3096343"/>
          </a:xfrm>
          <a:prstGeom prst="rect">
            <a:avLst/>
          </a:prstGeom>
          <a:solidFill>
            <a:srgbClr val="534C4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矩形 2"/>
          <p:cNvSpPr/>
          <p:nvPr/>
        </p:nvSpPr>
        <p:spPr>
          <a:xfrm>
            <a:off x="6849042" y="2132856"/>
            <a:ext cx="936104" cy="2222919"/>
          </a:xfrm>
          <a:prstGeom prst="rect">
            <a:avLst/>
          </a:prstGeom>
          <a:solidFill>
            <a:srgbClr val="534C4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 name="矩形 3"/>
          <p:cNvSpPr/>
          <p:nvPr/>
        </p:nvSpPr>
        <p:spPr>
          <a:xfrm>
            <a:off x="4583798" y="2852936"/>
            <a:ext cx="936104" cy="1512168"/>
          </a:xfrm>
          <a:prstGeom prst="rect">
            <a:avLst/>
          </a:prstGeom>
          <a:solidFill>
            <a:srgbClr val="534C4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 name="矩形 4"/>
          <p:cNvSpPr/>
          <p:nvPr/>
        </p:nvSpPr>
        <p:spPr>
          <a:xfrm>
            <a:off x="2135560" y="1844824"/>
            <a:ext cx="936104" cy="2510951"/>
          </a:xfrm>
          <a:prstGeom prst="rect">
            <a:avLst/>
          </a:prstGeom>
          <a:solidFill>
            <a:srgbClr val="534C4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 name="矩形 5"/>
          <p:cNvSpPr/>
          <p:nvPr/>
        </p:nvSpPr>
        <p:spPr>
          <a:xfrm>
            <a:off x="2130929" y="3086634"/>
            <a:ext cx="936104" cy="1296144"/>
          </a:xfrm>
          <a:prstGeom prst="rect">
            <a:avLst/>
          </a:prstGeom>
          <a:solidFill>
            <a:srgbClr val="C0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 name="矩形 6"/>
          <p:cNvSpPr/>
          <p:nvPr/>
        </p:nvSpPr>
        <p:spPr>
          <a:xfrm>
            <a:off x="4583832" y="3717032"/>
            <a:ext cx="936104" cy="648072"/>
          </a:xfrm>
          <a:prstGeom prst="rect">
            <a:avLst/>
          </a:prstGeom>
          <a:solidFill>
            <a:srgbClr val="C0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 name="矩形 7"/>
          <p:cNvSpPr/>
          <p:nvPr/>
        </p:nvSpPr>
        <p:spPr>
          <a:xfrm>
            <a:off x="6849042" y="2564904"/>
            <a:ext cx="936104" cy="1800200"/>
          </a:xfrm>
          <a:prstGeom prst="rect">
            <a:avLst/>
          </a:prstGeom>
          <a:solidFill>
            <a:srgbClr val="C0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9" name="矩形 8"/>
          <p:cNvSpPr/>
          <p:nvPr/>
        </p:nvSpPr>
        <p:spPr>
          <a:xfrm>
            <a:off x="9048328" y="2132856"/>
            <a:ext cx="936104" cy="2227583"/>
          </a:xfrm>
          <a:prstGeom prst="rect">
            <a:avLst/>
          </a:prstGeom>
          <a:solidFill>
            <a:srgbClr val="C0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cxnSp>
        <p:nvCxnSpPr>
          <p:cNvPr id="10" name="直接箭头连接符 9"/>
          <p:cNvCxnSpPr/>
          <p:nvPr/>
        </p:nvCxnSpPr>
        <p:spPr>
          <a:xfrm>
            <a:off x="1019436" y="4360439"/>
            <a:ext cx="10189132" cy="0"/>
          </a:xfrm>
          <a:prstGeom prst="straightConnector1">
            <a:avLst/>
          </a:prstGeom>
          <a:noFill/>
          <a:ln w="9525" cap="flat" cmpd="sng" algn="ctr">
            <a:solidFill>
              <a:srgbClr val="53575A"/>
            </a:solidFill>
            <a:prstDash val="solid"/>
            <a:headEnd type="triangle"/>
            <a:tailEnd type="triangle"/>
          </a:ln>
          <a:effectLst/>
        </p:spPr>
      </p:cxnSp>
      <p:sp>
        <p:nvSpPr>
          <p:cNvPr id="11" name="文本框 10"/>
          <p:cNvSpPr txBox="1"/>
          <p:nvPr/>
        </p:nvSpPr>
        <p:spPr>
          <a:xfrm>
            <a:off x="1873479" y="4962654"/>
            <a:ext cx="1296189" cy="338554"/>
          </a:xfrm>
          <a:prstGeom prst="rect">
            <a:avLst/>
          </a:prstGeom>
          <a:noFill/>
        </p:spPr>
        <p:txBody>
          <a:bodyPr wrap="none" rtlCol="0">
            <a:spAutoFit/>
          </a:bodyPr>
          <a:lstStyle/>
          <a:p>
            <a:r>
              <a:rPr lang="en-US" altLang="zh-CN" sz="1600" dirty="0">
                <a:solidFill>
                  <a:srgbClr val="131313"/>
                </a:solidFill>
                <a:cs typeface="+mn-ea"/>
                <a:sym typeface="+mn-lt"/>
              </a:rPr>
              <a:t>YOUR TITLE</a:t>
            </a:r>
            <a:endParaRPr lang="en-US" altLang="zh-CN" sz="1600" dirty="0">
              <a:solidFill>
                <a:srgbClr val="131313"/>
              </a:solidFill>
              <a:cs typeface="+mn-ea"/>
              <a:sym typeface="+mn-lt"/>
            </a:endParaRPr>
          </a:p>
        </p:txBody>
      </p:sp>
      <p:sp>
        <p:nvSpPr>
          <p:cNvPr id="12" name="矩形 11"/>
          <p:cNvSpPr/>
          <p:nvPr/>
        </p:nvSpPr>
        <p:spPr>
          <a:xfrm>
            <a:off x="1873480" y="5355213"/>
            <a:ext cx="1579597"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31313"/>
                </a:solidFill>
                <a:effectLst/>
                <a:uLnTx/>
                <a:uFillTx/>
                <a:cs typeface="+mn-ea"/>
                <a:sym typeface="+mn-lt"/>
              </a:rPr>
              <a:t>Click here to enter your text messages click here </a:t>
            </a:r>
            <a:r>
              <a:rPr kumimoji="0" lang="en-US" altLang="zh-CN" sz="1200" b="0" i="0" u="none" strike="noStrike" kern="0" cap="none" spc="0" normalizeH="0" baseline="0" noProof="0">
                <a:ln>
                  <a:noFill/>
                </a:ln>
                <a:solidFill>
                  <a:srgbClr val="131313"/>
                </a:solidFill>
                <a:effectLst/>
                <a:uLnTx/>
                <a:uFillTx/>
                <a:cs typeface="+mn-ea"/>
                <a:sym typeface="+mn-lt"/>
              </a:rPr>
              <a:t>to enter</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sp>
        <p:nvSpPr>
          <p:cNvPr id="13" name="文本框 12"/>
          <p:cNvSpPr txBox="1"/>
          <p:nvPr/>
        </p:nvSpPr>
        <p:spPr>
          <a:xfrm>
            <a:off x="4391594" y="4962654"/>
            <a:ext cx="1296189" cy="338554"/>
          </a:xfrm>
          <a:prstGeom prst="rect">
            <a:avLst/>
          </a:prstGeom>
          <a:noFill/>
        </p:spPr>
        <p:txBody>
          <a:bodyPr wrap="none" rtlCol="0">
            <a:spAutoFit/>
          </a:bodyPr>
          <a:lstStyle/>
          <a:p>
            <a:r>
              <a:rPr lang="en-US" altLang="zh-CN" sz="1600" dirty="0">
                <a:solidFill>
                  <a:srgbClr val="131313"/>
                </a:solidFill>
                <a:cs typeface="+mn-ea"/>
                <a:sym typeface="+mn-lt"/>
              </a:rPr>
              <a:t>YOUR TITLE</a:t>
            </a:r>
            <a:endParaRPr lang="en-US" altLang="zh-CN" sz="1600" dirty="0">
              <a:solidFill>
                <a:srgbClr val="131313"/>
              </a:solidFill>
              <a:cs typeface="+mn-ea"/>
              <a:sym typeface="+mn-lt"/>
            </a:endParaRPr>
          </a:p>
        </p:txBody>
      </p:sp>
      <p:sp>
        <p:nvSpPr>
          <p:cNvPr id="14" name="矩形 13"/>
          <p:cNvSpPr/>
          <p:nvPr/>
        </p:nvSpPr>
        <p:spPr>
          <a:xfrm>
            <a:off x="4391596" y="5355213"/>
            <a:ext cx="1388008"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31313"/>
                </a:solidFill>
                <a:effectLst/>
                <a:uLnTx/>
                <a:uFillTx/>
                <a:cs typeface="+mn-ea"/>
                <a:sym typeface="+mn-lt"/>
              </a:rPr>
              <a:t>Click here to enter your text </a:t>
            </a:r>
            <a:r>
              <a:rPr kumimoji="0" lang="en-US" altLang="zh-CN" sz="1200" b="0" i="0" u="none" strike="noStrike" kern="0" cap="none" spc="0" normalizeH="0" baseline="0" noProof="0">
                <a:ln>
                  <a:noFill/>
                </a:ln>
                <a:solidFill>
                  <a:srgbClr val="131313"/>
                </a:solidFill>
                <a:effectLst/>
                <a:uLnTx/>
                <a:uFillTx/>
                <a:cs typeface="+mn-ea"/>
                <a:sym typeface="+mn-lt"/>
              </a:rPr>
              <a:t>messages click</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sp>
        <p:nvSpPr>
          <p:cNvPr id="15" name="文本框 14"/>
          <p:cNvSpPr txBox="1"/>
          <p:nvPr/>
        </p:nvSpPr>
        <p:spPr>
          <a:xfrm>
            <a:off x="6816080" y="4962654"/>
            <a:ext cx="1296189" cy="338554"/>
          </a:xfrm>
          <a:prstGeom prst="rect">
            <a:avLst/>
          </a:prstGeom>
          <a:noFill/>
        </p:spPr>
        <p:txBody>
          <a:bodyPr wrap="none" rtlCol="0">
            <a:spAutoFit/>
          </a:bodyPr>
          <a:lstStyle/>
          <a:p>
            <a:r>
              <a:rPr lang="en-US" altLang="zh-CN" sz="1600" dirty="0">
                <a:solidFill>
                  <a:srgbClr val="131313"/>
                </a:solidFill>
                <a:cs typeface="+mn-ea"/>
                <a:sym typeface="+mn-lt"/>
              </a:rPr>
              <a:t>YOUR TITLE</a:t>
            </a:r>
            <a:endParaRPr lang="en-US" altLang="zh-CN" sz="1600" dirty="0">
              <a:solidFill>
                <a:srgbClr val="131313"/>
              </a:solidFill>
              <a:cs typeface="+mn-ea"/>
              <a:sym typeface="+mn-lt"/>
            </a:endParaRPr>
          </a:p>
        </p:txBody>
      </p:sp>
      <p:sp>
        <p:nvSpPr>
          <p:cNvPr id="16" name="矩形 15"/>
          <p:cNvSpPr/>
          <p:nvPr/>
        </p:nvSpPr>
        <p:spPr>
          <a:xfrm>
            <a:off x="6816081" y="5355213"/>
            <a:ext cx="1503671"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31313"/>
                </a:solidFill>
                <a:effectLst/>
                <a:uLnTx/>
                <a:uFillTx/>
                <a:cs typeface="+mn-ea"/>
                <a:sym typeface="+mn-lt"/>
              </a:rPr>
              <a:t>Click here to enter your text </a:t>
            </a:r>
            <a:r>
              <a:rPr kumimoji="0" lang="en-US" altLang="zh-CN" sz="1200" b="0" i="0" u="none" strike="noStrike" kern="0" cap="none" spc="0" normalizeH="0" baseline="0" noProof="0">
                <a:ln>
                  <a:noFill/>
                </a:ln>
                <a:solidFill>
                  <a:srgbClr val="131313"/>
                </a:solidFill>
                <a:effectLst/>
                <a:uLnTx/>
                <a:uFillTx/>
                <a:cs typeface="+mn-ea"/>
                <a:sym typeface="+mn-lt"/>
              </a:rPr>
              <a:t>messages click</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sp>
        <p:nvSpPr>
          <p:cNvPr id="17" name="文本框 16"/>
          <p:cNvSpPr txBox="1"/>
          <p:nvPr/>
        </p:nvSpPr>
        <p:spPr>
          <a:xfrm>
            <a:off x="8884704" y="5003846"/>
            <a:ext cx="1296189" cy="338554"/>
          </a:xfrm>
          <a:prstGeom prst="rect">
            <a:avLst/>
          </a:prstGeom>
          <a:noFill/>
        </p:spPr>
        <p:txBody>
          <a:bodyPr wrap="none" rtlCol="0">
            <a:spAutoFit/>
          </a:bodyPr>
          <a:lstStyle/>
          <a:p>
            <a:r>
              <a:rPr lang="en-US" altLang="zh-CN" sz="1600" dirty="0">
                <a:solidFill>
                  <a:srgbClr val="131313"/>
                </a:solidFill>
                <a:cs typeface="+mn-ea"/>
                <a:sym typeface="+mn-lt"/>
              </a:rPr>
              <a:t>YOUR TITLE</a:t>
            </a:r>
            <a:endParaRPr lang="en-US" altLang="zh-CN" sz="1600" dirty="0">
              <a:solidFill>
                <a:srgbClr val="131313"/>
              </a:solidFill>
              <a:cs typeface="+mn-ea"/>
              <a:sym typeface="+mn-lt"/>
            </a:endParaRPr>
          </a:p>
        </p:txBody>
      </p:sp>
      <p:sp>
        <p:nvSpPr>
          <p:cNvPr id="18" name="矩形 17"/>
          <p:cNvSpPr/>
          <p:nvPr/>
        </p:nvSpPr>
        <p:spPr>
          <a:xfrm>
            <a:off x="8884705" y="5396405"/>
            <a:ext cx="1486589"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31313"/>
                </a:solidFill>
                <a:effectLst/>
                <a:uLnTx/>
                <a:uFillTx/>
                <a:cs typeface="+mn-ea"/>
                <a:sym typeface="+mn-lt"/>
              </a:rPr>
              <a:t>Click here to enter </a:t>
            </a:r>
            <a:r>
              <a:rPr kumimoji="0" lang="en-US" altLang="zh-CN" sz="1200" b="0" i="0" u="none" strike="noStrike" kern="0" cap="none" spc="0" normalizeH="0" baseline="0" noProof="0">
                <a:ln>
                  <a:noFill/>
                </a:ln>
                <a:solidFill>
                  <a:srgbClr val="131313"/>
                </a:solidFill>
                <a:effectLst/>
                <a:uLnTx/>
                <a:uFillTx/>
                <a:cs typeface="+mn-ea"/>
                <a:sym typeface="+mn-lt"/>
              </a:rPr>
              <a:t>your text messages click</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sp>
        <p:nvSpPr>
          <p:cNvPr id="19" name="矩形 18"/>
          <p:cNvSpPr/>
          <p:nvPr/>
        </p:nvSpPr>
        <p:spPr>
          <a:xfrm>
            <a:off x="6673006" y="920754"/>
            <a:ext cx="671979"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rgbClr val="131313"/>
                </a:solidFill>
                <a:effectLst/>
                <a:uLnTx/>
                <a:uFillTx/>
                <a:cs typeface="+mn-ea"/>
                <a:sym typeface="+mn-lt"/>
              </a:rPr>
              <a:t>TEXT</a:t>
            </a: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20" name="矩形 19"/>
          <p:cNvSpPr/>
          <p:nvPr/>
        </p:nvSpPr>
        <p:spPr>
          <a:xfrm>
            <a:off x="4607618" y="903056"/>
            <a:ext cx="671979"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rgbClr val="131313"/>
                </a:solidFill>
                <a:effectLst/>
                <a:uLnTx/>
                <a:uFillTx/>
                <a:cs typeface="+mn-ea"/>
                <a:sym typeface="+mn-lt"/>
              </a:rPr>
              <a:t>TEXT</a:t>
            </a: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21" name="矩形 20"/>
          <p:cNvSpPr/>
          <p:nvPr/>
        </p:nvSpPr>
        <p:spPr>
          <a:xfrm>
            <a:off x="2274489" y="1988882"/>
            <a:ext cx="62228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131313"/>
                </a:solidFill>
                <a:effectLst/>
                <a:uLnTx/>
                <a:uFillTx/>
                <a:cs typeface="+mn-ea"/>
                <a:sym typeface="+mn-lt"/>
              </a:rPr>
              <a:t>60</a:t>
            </a:r>
            <a:r>
              <a:rPr kumimoji="0" lang="en-US" altLang="zh-CN" sz="1600" b="0" i="0" u="none" strike="noStrike" kern="0" cap="none" spc="0" normalizeH="0" baseline="0" noProof="0" dirty="0">
                <a:ln>
                  <a:noFill/>
                </a:ln>
                <a:solidFill>
                  <a:srgbClr val="131313"/>
                </a:solidFill>
                <a:effectLst/>
                <a:uLnTx/>
                <a:uFillTx/>
                <a:cs typeface="+mn-ea"/>
                <a:sym typeface="+mn-lt"/>
              </a:rPr>
              <a:t>%</a:t>
            </a: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22" name="矩形 21"/>
          <p:cNvSpPr/>
          <p:nvPr/>
        </p:nvSpPr>
        <p:spPr>
          <a:xfrm>
            <a:off x="4740141" y="2919559"/>
            <a:ext cx="62228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131313"/>
                </a:solidFill>
                <a:effectLst/>
                <a:uLnTx/>
                <a:uFillTx/>
                <a:cs typeface="+mn-ea"/>
                <a:sym typeface="+mn-lt"/>
              </a:rPr>
              <a:t>40</a:t>
            </a:r>
            <a:r>
              <a:rPr kumimoji="0" lang="en-US" altLang="zh-CN" sz="1600" b="0" i="0" u="none" strike="noStrike" kern="0" cap="none" spc="0" normalizeH="0" baseline="0" noProof="0" dirty="0">
                <a:ln>
                  <a:noFill/>
                </a:ln>
                <a:solidFill>
                  <a:srgbClr val="131313"/>
                </a:solidFill>
                <a:effectLst/>
                <a:uLnTx/>
                <a:uFillTx/>
                <a:cs typeface="+mn-ea"/>
                <a:sym typeface="+mn-lt"/>
              </a:rPr>
              <a:t>%</a:t>
            </a: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23" name="矩形 22"/>
          <p:cNvSpPr/>
          <p:nvPr/>
        </p:nvSpPr>
        <p:spPr>
          <a:xfrm>
            <a:off x="7001359" y="2161162"/>
            <a:ext cx="62228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131313"/>
                </a:solidFill>
                <a:effectLst/>
                <a:uLnTx/>
                <a:uFillTx/>
                <a:cs typeface="+mn-ea"/>
                <a:sym typeface="+mn-lt"/>
              </a:rPr>
              <a:t>50</a:t>
            </a:r>
            <a:r>
              <a:rPr kumimoji="0" lang="en-US" altLang="zh-CN" sz="1600" b="0" i="0" u="none" strike="noStrike" kern="0" cap="none" spc="0" normalizeH="0" baseline="0" noProof="0" dirty="0">
                <a:ln>
                  <a:noFill/>
                </a:ln>
                <a:solidFill>
                  <a:srgbClr val="131313"/>
                </a:solidFill>
                <a:effectLst/>
                <a:uLnTx/>
                <a:uFillTx/>
                <a:cs typeface="+mn-ea"/>
                <a:sym typeface="+mn-lt"/>
              </a:rPr>
              <a:t>%</a:t>
            </a: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24" name="矩形 23"/>
          <p:cNvSpPr/>
          <p:nvPr/>
        </p:nvSpPr>
        <p:spPr>
          <a:xfrm>
            <a:off x="9187257" y="1299809"/>
            <a:ext cx="62228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131313"/>
                </a:solidFill>
                <a:effectLst/>
                <a:uLnTx/>
                <a:uFillTx/>
                <a:cs typeface="+mn-ea"/>
                <a:sym typeface="+mn-lt"/>
              </a:rPr>
              <a:t>80</a:t>
            </a:r>
            <a:r>
              <a:rPr kumimoji="0" lang="en-US" altLang="zh-CN" sz="1600" b="0" i="0" u="none" strike="noStrike" kern="0" cap="none" spc="0" normalizeH="0" baseline="0" noProof="0" dirty="0">
                <a:ln>
                  <a:noFill/>
                </a:ln>
                <a:solidFill>
                  <a:srgbClr val="131313"/>
                </a:solidFill>
                <a:effectLst/>
                <a:uLnTx/>
                <a:uFillTx/>
                <a:cs typeface="+mn-ea"/>
                <a:sym typeface="+mn-lt"/>
              </a:rPr>
              <a:t>%</a:t>
            </a: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25" name="矩形 24"/>
          <p:cNvSpPr/>
          <p:nvPr/>
        </p:nvSpPr>
        <p:spPr>
          <a:xfrm>
            <a:off x="2261389" y="3259673"/>
            <a:ext cx="62228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lumMod val="95000"/>
                  </a:prstClr>
                </a:solidFill>
                <a:effectLst/>
                <a:uLnTx/>
                <a:uFillTx/>
                <a:cs typeface="+mn-ea"/>
                <a:sym typeface="+mn-lt"/>
              </a:rPr>
              <a:t>30</a:t>
            </a:r>
            <a:r>
              <a:rPr kumimoji="0" lang="en-US" altLang="zh-CN" sz="1600" b="0" i="0" u="none" strike="noStrike" kern="0" cap="none" spc="0" normalizeH="0" baseline="0" noProof="0" dirty="0">
                <a:ln>
                  <a:noFill/>
                </a:ln>
                <a:solidFill>
                  <a:prstClr val="white">
                    <a:lumMod val="95000"/>
                  </a:prstClr>
                </a:solidFill>
                <a:effectLst/>
                <a:uLnTx/>
                <a:uFillTx/>
                <a:cs typeface="+mn-ea"/>
                <a:sym typeface="+mn-lt"/>
              </a:rPr>
              <a:t>%</a:t>
            </a:r>
            <a:endParaRPr kumimoji="0" lang="zh-CN" altLang="en-US" sz="1600" b="0" i="0" u="none" strike="noStrike" kern="0" cap="none" spc="0" normalizeH="0" baseline="0" noProof="0" dirty="0">
              <a:ln>
                <a:noFill/>
              </a:ln>
              <a:solidFill>
                <a:prstClr val="white">
                  <a:lumMod val="95000"/>
                </a:prstClr>
              </a:solidFill>
              <a:effectLst/>
              <a:uLnTx/>
              <a:uFillTx/>
              <a:cs typeface="+mn-ea"/>
              <a:sym typeface="+mn-lt"/>
            </a:endParaRPr>
          </a:p>
        </p:txBody>
      </p:sp>
      <p:sp>
        <p:nvSpPr>
          <p:cNvPr id="26" name="矩形 25"/>
          <p:cNvSpPr/>
          <p:nvPr/>
        </p:nvSpPr>
        <p:spPr>
          <a:xfrm>
            <a:off x="4722727" y="3777525"/>
            <a:ext cx="62228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lumMod val="95000"/>
                  </a:prstClr>
                </a:solidFill>
                <a:effectLst/>
                <a:uLnTx/>
                <a:uFillTx/>
                <a:cs typeface="+mn-ea"/>
                <a:sym typeface="+mn-lt"/>
              </a:rPr>
              <a:t>15</a:t>
            </a:r>
            <a:r>
              <a:rPr kumimoji="0" lang="en-US" altLang="zh-CN" sz="1600" b="0" i="0" u="none" strike="noStrike" kern="0" cap="none" spc="0" normalizeH="0" baseline="0" noProof="0" dirty="0">
                <a:ln>
                  <a:noFill/>
                </a:ln>
                <a:solidFill>
                  <a:prstClr val="white">
                    <a:lumMod val="95000"/>
                  </a:prstClr>
                </a:solidFill>
                <a:effectLst/>
                <a:uLnTx/>
                <a:uFillTx/>
                <a:cs typeface="+mn-ea"/>
                <a:sym typeface="+mn-lt"/>
              </a:rPr>
              <a:t>%</a:t>
            </a:r>
            <a:endParaRPr kumimoji="0" lang="zh-CN" altLang="en-US" sz="1600" b="0" i="0" u="none" strike="noStrike" kern="0" cap="none" spc="0" normalizeH="0" baseline="0" noProof="0" dirty="0">
              <a:ln>
                <a:noFill/>
              </a:ln>
              <a:solidFill>
                <a:prstClr val="white">
                  <a:lumMod val="95000"/>
                </a:prstClr>
              </a:solidFill>
              <a:effectLst/>
              <a:uLnTx/>
              <a:uFillTx/>
              <a:cs typeface="+mn-ea"/>
              <a:sym typeface="+mn-lt"/>
            </a:endParaRPr>
          </a:p>
        </p:txBody>
      </p:sp>
      <p:sp>
        <p:nvSpPr>
          <p:cNvPr id="27" name="矩形 26"/>
          <p:cNvSpPr/>
          <p:nvPr/>
        </p:nvSpPr>
        <p:spPr>
          <a:xfrm>
            <a:off x="6987971" y="2754304"/>
            <a:ext cx="62228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lumMod val="95000"/>
                  </a:prstClr>
                </a:solidFill>
                <a:effectLst/>
                <a:uLnTx/>
                <a:uFillTx/>
                <a:cs typeface="+mn-ea"/>
                <a:sym typeface="+mn-lt"/>
              </a:rPr>
              <a:t>45</a:t>
            </a:r>
            <a:r>
              <a:rPr kumimoji="0" lang="en-US" altLang="zh-CN" sz="1600" b="0" i="0" u="none" strike="noStrike" kern="0" cap="none" spc="0" normalizeH="0" baseline="0" noProof="0" dirty="0">
                <a:ln>
                  <a:noFill/>
                </a:ln>
                <a:solidFill>
                  <a:prstClr val="white">
                    <a:lumMod val="95000"/>
                  </a:prstClr>
                </a:solidFill>
                <a:effectLst/>
                <a:uLnTx/>
                <a:uFillTx/>
                <a:cs typeface="+mn-ea"/>
                <a:sym typeface="+mn-lt"/>
              </a:rPr>
              <a:t>%</a:t>
            </a:r>
            <a:endParaRPr kumimoji="0" lang="zh-CN" altLang="en-US" sz="1600" b="0" i="0" u="none" strike="noStrike" kern="0" cap="none" spc="0" normalizeH="0" baseline="0" noProof="0" dirty="0">
              <a:ln>
                <a:noFill/>
              </a:ln>
              <a:solidFill>
                <a:prstClr val="white">
                  <a:lumMod val="95000"/>
                </a:prstClr>
              </a:solidFill>
              <a:effectLst/>
              <a:uLnTx/>
              <a:uFillTx/>
              <a:cs typeface="+mn-ea"/>
              <a:sym typeface="+mn-lt"/>
            </a:endParaRPr>
          </a:p>
        </p:txBody>
      </p:sp>
      <p:sp>
        <p:nvSpPr>
          <p:cNvPr id="28" name="矩形 27"/>
          <p:cNvSpPr/>
          <p:nvPr/>
        </p:nvSpPr>
        <p:spPr>
          <a:xfrm>
            <a:off x="9192284" y="2342390"/>
            <a:ext cx="62228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lumMod val="95000"/>
                  </a:prstClr>
                </a:solidFill>
                <a:effectLst/>
                <a:uLnTx/>
                <a:uFillTx/>
                <a:cs typeface="+mn-ea"/>
                <a:sym typeface="+mn-lt"/>
              </a:rPr>
              <a:t>51</a:t>
            </a:r>
            <a:r>
              <a:rPr kumimoji="0" lang="en-US" altLang="zh-CN" sz="1600" b="0" i="0" u="none" strike="noStrike" kern="0" cap="none" spc="0" normalizeH="0" baseline="0" noProof="0" dirty="0">
                <a:ln>
                  <a:noFill/>
                </a:ln>
                <a:solidFill>
                  <a:prstClr val="white">
                    <a:lumMod val="95000"/>
                  </a:prstClr>
                </a:solidFill>
                <a:effectLst/>
                <a:uLnTx/>
                <a:uFillTx/>
                <a:cs typeface="+mn-ea"/>
                <a:sym typeface="+mn-lt"/>
              </a:rPr>
              <a:t>%</a:t>
            </a:r>
            <a:endParaRPr kumimoji="0" lang="zh-CN" altLang="en-US" sz="1600" b="0" i="0" u="none" strike="noStrike" kern="0" cap="none" spc="0" normalizeH="0" baseline="0" noProof="0" dirty="0">
              <a:ln>
                <a:noFill/>
              </a:ln>
              <a:solidFill>
                <a:prstClr val="white">
                  <a:lumMod val="95000"/>
                </a:prstClr>
              </a:solidFill>
              <a:effectLst/>
              <a:uLnTx/>
              <a:uFillTx/>
              <a:cs typeface="+mn-ea"/>
              <a:sym typeface="+mn-lt"/>
            </a:endParaRPr>
          </a:p>
        </p:txBody>
      </p:sp>
      <p:sp>
        <p:nvSpPr>
          <p:cNvPr id="29" name="矩形 28"/>
          <p:cNvSpPr/>
          <p:nvPr/>
        </p:nvSpPr>
        <p:spPr>
          <a:xfrm>
            <a:off x="4391594" y="949981"/>
            <a:ext cx="216024" cy="216024"/>
          </a:xfrm>
          <a:prstGeom prst="rect">
            <a:avLst/>
          </a:prstGeom>
          <a:solidFill>
            <a:srgbClr val="534C4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0" name="矩形 29"/>
          <p:cNvSpPr/>
          <p:nvPr/>
        </p:nvSpPr>
        <p:spPr>
          <a:xfrm>
            <a:off x="6461613" y="987810"/>
            <a:ext cx="216024" cy="216024"/>
          </a:xfrm>
          <a:prstGeom prst="rect">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1" name="文本框 5"/>
          <p:cNvSpPr txBox="1">
            <a:spLocks noChangeArrowheads="1"/>
          </p:cNvSpPr>
          <p:nvPr/>
        </p:nvSpPr>
        <p:spPr bwMode="auto">
          <a:xfrm>
            <a:off x="283335" y="54319"/>
            <a:ext cx="28892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b="1" spc="300">
                <a:solidFill>
                  <a:srgbClr val="534C49"/>
                </a:solidFill>
                <a:latin typeface="+mn-lt"/>
                <a:ea typeface="+mn-ea"/>
                <a:cs typeface="+mn-ea"/>
                <a:sym typeface="+mn-lt"/>
              </a:rPr>
              <a:t>Return on investment</a:t>
            </a:r>
            <a:endParaRPr lang="zh-CN" altLang="en-US" sz="1600" b="1" spc="300" dirty="0">
              <a:solidFill>
                <a:srgbClr val="534C49"/>
              </a:solidFill>
              <a:latin typeface="+mn-lt"/>
              <a:ea typeface="+mn-ea"/>
              <a:cs typeface="+mn-ea"/>
              <a:sym typeface="+mn-lt"/>
            </a:endParaRPr>
          </a:p>
        </p:txBody>
      </p:sp>
      <p:sp>
        <p:nvSpPr>
          <p:cNvPr id="32" name="等腰三角形 31"/>
          <p:cNvSpPr/>
          <p:nvPr/>
        </p:nvSpPr>
        <p:spPr>
          <a:xfrm rot="5400000" flipH="1">
            <a:off x="-54770" y="81928"/>
            <a:ext cx="392874" cy="283336"/>
          </a:xfrm>
          <a:prstGeom prst="triangl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493974" y="2601374"/>
            <a:ext cx="1608454" cy="1582228"/>
          </a:xfrm>
          <a:prstGeom prst="ellipse">
            <a:avLst/>
          </a:prstGeom>
          <a:blipFill dpi="0" rotWithShape="1">
            <a:blip r:embed="rId1"/>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26"/>
          <p:cNvSpPr>
            <a:spLocks noChangeArrowheads="1"/>
          </p:cNvSpPr>
          <p:nvPr/>
        </p:nvSpPr>
        <p:spPr bwMode="auto">
          <a:xfrm>
            <a:off x="1363346" y="2457634"/>
            <a:ext cx="1869710" cy="1869708"/>
          </a:xfrm>
          <a:prstGeom prst="ellipse">
            <a:avLst/>
          </a:prstGeom>
          <a:noFill/>
          <a:ln w="6350" cap="flat" cmpd="sng">
            <a:solidFill>
              <a:schemeClr val="tx1">
                <a:lumMod val="50000"/>
                <a:lumOff val="50000"/>
              </a:schemeClr>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cs typeface="+mn-ea"/>
              <a:sym typeface="+mn-lt"/>
            </a:endParaRPr>
          </a:p>
        </p:txBody>
      </p:sp>
      <p:sp>
        <p:nvSpPr>
          <p:cNvPr id="5" name="椭圆 4"/>
          <p:cNvSpPr/>
          <p:nvPr/>
        </p:nvSpPr>
        <p:spPr>
          <a:xfrm>
            <a:off x="5291773" y="2601374"/>
            <a:ext cx="1608454" cy="1582228"/>
          </a:xfrm>
          <a:prstGeom prst="ellipse">
            <a:avLst/>
          </a:prstGeom>
          <a:blipFill dpi="0" rotWithShape="1">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椭圆 26"/>
          <p:cNvSpPr>
            <a:spLocks noChangeArrowheads="1"/>
          </p:cNvSpPr>
          <p:nvPr/>
        </p:nvSpPr>
        <p:spPr bwMode="auto">
          <a:xfrm>
            <a:off x="5161145" y="2457634"/>
            <a:ext cx="1869710" cy="1869708"/>
          </a:xfrm>
          <a:prstGeom prst="ellipse">
            <a:avLst/>
          </a:prstGeom>
          <a:noFill/>
          <a:ln w="6350" cap="flat" cmpd="sng">
            <a:solidFill>
              <a:schemeClr val="tx1">
                <a:lumMod val="50000"/>
                <a:lumOff val="50000"/>
              </a:schemeClr>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cs typeface="+mn-ea"/>
              <a:sym typeface="+mn-lt"/>
            </a:endParaRPr>
          </a:p>
        </p:txBody>
      </p:sp>
      <p:sp>
        <p:nvSpPr>
          <p:cNvPr id="7" name="椭圆 6"/>
          <p:cNvSpPr/>
          <p:nvPr/>
        </p:nvSpPr>
        <p:spPr>
          <a:xfrm>
            <a:off x="9089572" y="2601374"/>
            <a:ext cx="1608454" cy="1582228"/>
          </a:xfrm>
          <a:prstGeom prst="ellipse">
            <a:avLst/>
          </a:prstGeom>
          <a:blipFill dpi="0" rotWithShape="1">
            <a:blip r:embed="rId1"/>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26"/>
          <p:cNvSpPr>
            <a:spLocks noChangeArrowheads="1"/>
          </p:cNvSpPr>
          <p:nvPr/>
        </p:nvSpPr>
        <p:spPr bwMode="auto">
          <a:xfrm>
            <a:off x="8958944" y="2457634"/>
            <a:ext cx="1869710" cy="1869708"/>
          </a:xfrm>
          <a:prstGeom prst="ellipse">
            <a:avLst/>
          </a:prstGeom>
          <a:noFill/>
          <a:ln w="6350" cap="flat" cmpd="sng">
            <a:solidFill>
              <a:schemeClr val="tx1">
                <a:lumMod val="50000"/>
                <a:lumOff val="50000"/>
              </a:schemeClr>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cs typeface="+mn-ea"/>
              <a:sym typeface="+mn-lt"/>
            </a:endParaRPr>
          </a:p>
        </p:txBody>
      </p:sp>
      <p:sp>
        <p:nvSpPr>
          <p:cNvPr id="9" name="文本框 8"/>
          <p:cNvSpPr txBox="1"/>
          <p:nvPr/>
        </p:nvSpPr>
        <p:spPr>
          <a:xfrm>
            <a:off x="1109980" y="4658995"/>
            <a:ext cx="2614295" cy="337185"/>
          </a:xfrm>
          <a:prstGeom prst="rect">
            <a:avLst/>
          </a:prstGeom>
          <a:noFill/>
        </p:spPr>
        <p:txBody>
          <a:bodyPr wrap="square" rtlCol="0">
            <a:spAutoFit/>
          </a:bodyPr>
          <a:lstStyle/>
          <a:p>
            <a:pPr algn="dist">
              <a:spcBef>
                <a:spcPts val="1200"/>
              </a:spcBef>
            </a:pPr>
            <a:r>
              <a:rPr lang="en-US" altLang="zh-CN" sz="1600" b="1">
                <a:solidFill>
                  <a:srgbClr val="C00000"/>
                </a:solidFill>
                <a:cs typeface="+mn-ea"/>
                <a:sym typeface="+mn-lt"/>
              </a:rPr>
              <a:t>Please enter your title</a:t>
            </a:r>
            <a:endParaRPr lang="en-US" altLang="zh-CN" sz="1600" b="1" dirty="0">
              <a:solidFill>
                <a:srgbClr val="C00000"/>
              </a:solidFill>
              <a:cs typeface="+mn-ea"/>
              <a:sym typeface="+mn-lt"/>
            </a:endParaRPr>
          </a:p>
        </p:txBody>
      </p:sp>
      <p:sp>
        <p:nvSpPr>
          <p:cNvPr id="10" name="文本框 9"/>
          <p:cNvSpPr txBox="1"/>
          <p:nvPr/>
        </p:nvSpPr>
        <p:spPr>
          <a:xfrm>
            <a:off x="4907915" y="4658995"/>
            <a:ext cx="2613025" cy="337185"/>
          </a:xfrm>
          <a:prstGeom prst="rect">
            <a:avLst/>
          </a:prstGeom>
          <a:noFill/>
        </p:spPr>
        <p:txBody>
          <a:bodyPr wrap="square" rtlCol="0">
            <a:spAutoFit/>
          </a:bodyPr>
          <a:lstStyle/>
          <a:p>
            <a:pPr algn="dist">
              <a:spcBef>
                <a:spcPts val="1200"/>
              </a:spcBef>
            </a:pPr>
            <a:r>
              <a:rPr lang="en-US" altLang="zh-CN" sz="1600" b="1">
                <a:solidFill>
                  <a:srgbClr val="C00000"/>
                </a:solidFill>
                <a:cs typeface="+mn-ea"/>
                <a:sym typeface="+mn-lt"/>
              </a:rPr>
              <a:t>Please enter your title</a:t>
            </a:r>
            <a:endParaRPr lang="en-US" altLang="zh-CN" sz="1600" b="1" dirty="0">
              <a:solidFill>
                <a:srgbClr val="C00000"/>
              </a:solidFill>
              <a:cs typeface="+mn-ea"/>
              <a:sym typeface="+mn-lt"/>
            </a:endParaRPr>
          </a:p>
        </p:txBody>
      </p:sp>
      <p:sp>
        <p:nvSpPr>
          <p:cNvPr id="11" name="文本框 10"/>
          <p:cNvSpPr txBox="1"/>
          <p:nvPr/>
        </p:nvSpPr>
        <p:spPr>
          <a:xfrm>
            <a:off x="8705215" y="4658995"/>
            <a:ext cx="2651760" cy="337185"/>
          </a:xfrm>
          <a:prstGeom prst="rect">
            <a:avLst/>
          </a:prstGeom>
          <a:noFill/>
        </p:spPr>
        <p:txBody>
          <a:bodyPr wrap="square" rtlCol="0">
            <a:spAutoFit/>
          </a:bodyPr>
          <a:lstStyle/>
          <a:p>
            <a:pPr algn="dist">
              <a:spcBef>
                <a:spcPts val="1200"/>
              </a:spcBef>
            </a:pPr>
            <a:r>
              <a:rPr lang="en-US" altLang="zh-CN" sz="1600" b="1">
                <a:solidFill>
                  <a:srgbClr val="C00000"/>
                </a:solidFill>
                <a:cs typeface="+mn-ea"/>
                <a:sym typeface="+mn-lt"/>
              </a:rPr>
              <a:t>Please enter your title</a:t>
            </a:r>
            <a:endParaRPr lang="en-US" altLang="zh-CN" sz="1600" b="1" dirty="0">
              <a:solidFill>
                <a:srgbClr val="C00000"/>
              </a:solidFill>
              <a:cs typeface="+mn-ea"/>
              <a:sym typeface="+mn-lt"/>
            </a:endParaRPr>
          </a:p>
        </p:txBody>
      </p:sp>
      <p:sp>
        <p:nvSpPr>
          <p:cNvPr id="17" name="文本框 5"/>
          <p:cNvSpPr txBox="1">
            <a:spLocks noChangeArrowheads="1"/>
          </p:cNvSpPr>
          <p:nvPr/>
        </p:nvSpPr>
        <p:spPr bwMode="auto">
          <a:xfrm>
            <a:off x="283335" y="54319"/>
            <a:ext cx="28892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b="1" spc="300">
                <a:solidFill>
                  <a:srgbClr val="534C49"/>
                </a:solidFill>
                <a:latin typeface="+mn-lt"/>
                <a:ea typeface="+mn-ea"/>
                <a:cs typeface="+mn-ea"/>
                <a:sym typeface="+mn-lt"/>
              </a:rPr>
              <a:t>Return on investment</a:t>
            </a:r>
            <a:endParaRPr lang="zh-CN" altLang="en-US" sz="1600" b="1" spc="300" dirty="0">
              <a:solidFill>
                <a:srgbClr val="534C49"/>
              </a:solidFill>
              <a:latin typeface="+mn-lt"/>
              <a:ea typeface="+mn-ea"/>
              <a:cs typeface="+mn-ea"/>
              <a:sym typeface="+mn-lt"/>
            </a:endParaRPr>
          </a:p>
        </p:txBody>
      </p:sp>
      <p:sp>
        <p:nvSpPr>
          <p:cNvPr id="18" name="等腰三角形 17"/>
          <p:cNvSpPr/>
          <p:nvPr/>
        </p:nvSpPr>
        <p:spPr>
          <a:xfrm rot="5400000" flipH="1">
            <a:off x="-54770" y="81928"/>
            <a:ext cx="392874" cy="283336"/>
          </a:xfrm>
          <a:prstGeom prst="triangl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743870" y="2136255"/>
            <a:ext cx="3468912" cy="3412352"/>
          </a:xfrm>
          <a:prstGeom prst="ellipse">
            <a:avLst/>
          </a:prstGeom>
          <a:blipFill dpi="0" rotWithShape="1">
            <a:blip r:embed="rId1"/>
            <a:srcRect/>
            <a:tile tx="0" ty="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p:cNvSpPr/>
          <p:nvPr/>
        </p:nvSpPr>
        <p:spPr>
          <a:xfrm>
            <a:off x="2041752" y="2388905"/>
            <a:ext cx="2873148" cy="292998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6874685" y="2500629"/>
            <a:ext cx="1514572" cy="400110"/>
          </a:xfrm>
          <a:prstGeom prst="rect">
            <a:avLst/>
          </a:prstGeom>
          <a:noFill/>
        </p:spPr>
        <p:txBody>
          <a:bodyPr wrap="square" rtlCol="0">
            <a:spAutoFit/>
          </a:bodyPr>
          <a:lstStyle/>
          <a:p>
            <a:r>
              <a:rPr lang="en-US" altLang="zh-CN" sz="2000" b="1">
                <a:solidFill>
                  <a:srgbClr val="C00000"/>
                </a:solidFill>
                <a:cs typeface="+mn-ea"/>
                <a:sym typeface="+mn-lt"/>
              </a:rPr>
              <a:t>Enter title</a:t>
            </a:r>
            <a:endParaRPr lang="zh-CN" altLang="en-US" sz="2000" b="1" dirty="0">
              <a:solidFill>
                <a:srgbClr val="C00000"/>
              </a:solidFill>
              <a:cs typeface="+mn-ea"/>
              <a:sym typeface="+mn-lt"/>
            </a:endParaRPr>
          </a:p>
        </p:txBody>
      </p:sp>
      <p:sp>
        <p:nvSpPr>
          <p:cNvPr id="18" name="文本框 17"/>
          <p:cNvSpPr txBox="1"/>
          <p:nvPr/>
        </p:nvSpPr>
        <p:spPr>
          <a:xfrm>
            <a:off x="6874685" y="3104148"/>
            <a:ext cx="3736165" cy="789960"/>
          </a:xfrm>
          <a:prstGeom prst="rect">
            <a:avLst/>
          </a:prstGeom>
          <a:noFill/>
        </p:spPr>
        <p:txBody>
          <a:bodyPr wrap="square" rtlCol="0">
            <a:spAutoFit/>
          </a:bodyPr>
          <a:lstStyle/>
          <a:p>
            <a:pPr lvl="0">
              <a:lnSpc>
                <a:spcPct val="150000"/>
              </a:lnSpc>
            </a:pPr>
            <a:r>
              <a:rPr lang="en-US" altLang="zh-CN" sz="1600">
                <a:solidFill>
                  <a:schemeClr val="bg1">
                    <a:lumMod val="50000"/>
                  </a:schemeClr>
                </a:solidFill>
                <a:cs typeface="+mn-ea"/>
                <a:sym typeface="+mn-lt"/>
              </a:rPr>
              <a:t>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a:t>
            </a:r>
            <a:endParaRPr lang="zh-CN" altLang="en-US" sz="1600" b="1" spc="100" dirty="0">
              <a:solidFill>
                <a:schemeClr val="tx1">
                  <a:lumMod val="50000"/>
                  <a:lumOff val="50000"/>
                </a:schemeClr>
              </a:solidFill>
              <a:cs typeface="+mn-ea"/>
              <a:sym typeface="+mn-lt"/>
            </a:endParaRPr>
          </a:p>
        </p:txBody>
      </p:sp>
      <p:cxnSp>
        <p:nvCxnSpPr>
          <p:cNvPr id="19" name="直接连接符 18"/>
          <p:cNvCxnSpPr/>
          <p:nvPr/>
        </p:nvCxnSpPr>
        <p:spPr>
          <a:xfrm flipV="1">
            <a:off x="6874685" y="5318888"/>
            <a:ext cx="2506754" cy="1"/>
          </a:xfrm>
          <a:prstGeom prst="line">
            <a:avLst/>
          </a:prstGeom>
          <a:ln w="25400">
            <a:gradFill>
              <a:gsLst>
                <a:gs pos="0">
                  <a:srgbClr val="C00000">
                    <a:alpha val="0"/>
                  </a:srgbClr>
                </a:gs>
                <a:gs pos="100000">
                  <a:srgbClr val="C00000"/>
                </a:gs>
              </a:gsLst>
              <a:lin ang="10800000" scaled="0"/>
            </a:gradFill>
          </a:ln>
        </p:spPr>
        <p:style>
          <a:lnRef idx="1">
            <a:schemeClr val="accent1"/>
          </a:lnRef>
          <a:fillRef idx="0">
            <a:schemeClr val="accent1"/>
          </a:fillRef>
          <a:effectRef idx="0">
            <a:schemeClr val="accent1"/>
          </a:effectRef>
          <a:fontRef idx="minor">
            <a:schemeClr val="tx1"/>
          </a:fontRef>
        </p:style>
      </p:cxnSp>
      <p:sp>
        <p:nvSpPr>
          <p:cNvPr id="7" name="文本框 5"/>
          <p:cNvSpPr txBox="1">
            <a:spLocks noChangeArrowheads="1"/>
          </p:cNvSpPr>
          <p:nvPr/>
        </p:nvSpPr>
        <p:spPr bwMode="auto">
          <a:xfrm>
            <a:off x="283335" y="54319"/>
            <a:ext cx="28892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b="1" spc="300">
                <a:solidFill>
                  <a:srgbClr val="534C49"/>
                </a:solidFill>
                <a:latin typeface="+mn-lt"/>
                <a:ea typeface="+mn-ea"/>
                <a:cs typeface="+mn-ea"/>
                <a:sym typeface="+mn-lt"/>
              </a:rPr>
              <a:t>Return on investment</a:t>
            </a:r>
            <a:endParaRPr lang="zh-CN" altLang="en-US" sz="1600" b="1" spc="300" dirty="0">
              <a:solidFill>
                <a:srgbClr val="534C49"/>
              </a:solidFill>
              <a:latin typeface="+mn-lt"/>
              <a:ea typeface="+mn-ea"/>
              <a:cs typeface="+mn-ea"/>
              <a:sym typeface="+mn-lt"/>
            </a:endParaRPr>
          </a:p>
        </p:txBody>
      </p:sp>
      <p:sp>
        <p:nvSpPr>
          <p:cNvPr id="8" name="等腰三角形 7"/>
          <p:cNvSpPr/>
          <p:nvPr/>
        </p:nvSpPr>
        <p:spPr>
          <a:xfrm rot="5400000" flipH="1">
            <a:off x="-54770" y="81928"/>
            <a:ext cx="392874" cy="283336"/>
          </a:xfrm>
          <a:prstGeom prst="triangl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4630" r="4630"/>
          <a:stretch>
            <a:fillRect/>
          </a:stretch>
        </p:blipFill>
        <p:spPr>
          <a:xfrm>
            <a:off x="0" y="0"/>
            <a:ext cx="12192000" cy="6858000"/>
          </a:xfrm>
          <a:prstGeom prst="rect">
            <a:avLst/>
          </a:prstGeom>
        </p:spPr>
      </p:pic>
      <p:sp>
        <p:nvSpPr>
          <p:cNvPr id="3" name="任意多边形 2"/>
          <p:cNvSpPr/>
          <p:nvPr/>
        </p:nvSpPr>
        <p:spPr>
          <a:xfrm rot="5400000" flipH="1">
            <a:off x="2567895" y="-2726935"/>
            <a:ext cx="6957498" cy="12290713"/>
          </a:xfrm>
          <a:custGeom>
            <a:avLst/>
            <a:gdLst>
              <a:gd name="connsiteX0" fmla="*/ 6858000 w 6863365"/>
              <a:gd name="connsiteY0" fmla="*/ 12192000 h 12192000"/>
              <a:gd name="connsiteX1" fmla="*/ 6858000 w 6863365"/>
              <a:gd name="connsiteY1" fmla="*/ 12190476 h 12192000"/>
              <a:gd name="connsiteX2" fmla="*/ 18771 w 6863365"/>
              <a:gd name="connsiteY2" fmla="*/ 12190476 h 12192000"/>
              <a:gd name="connsiteX3" fmla="*/ 3441068 w 6863365"/>
              <a:gd name="connsiteY3" fmla="*/ 6289964 h 12192000"/>
              <a:gd name="connsiteX4" fmla="*/ 6858000 w 6863365"/>
              <a:gd name="connsiteY4" fmla="*/ 12181226 h 12192000"/>
              <a:gd name="connsiteX5" fmla="*/ 6858000 w 6863365"/>
              <a:gd name="connsiteY5" fmla="*/ 0 h 12192000"/>
              <a:gd name="connsiteX6" fmla="*/ 0 w 6863365"/>
              <a:gd name="connsiteY6" fmla="*/ 0 h 12192000"/>
              <a:gd name="connsiteX7" fmla="*/ 0 w 6863365"/>
              <a:gd name="connsiteY7" fmla="*/ 12192000 h 12192000"/>
              <a:gd name="connsiteX8" fmla="*/ 6863365 w 6863365"/>
              <a:gd name="connsiteY8" fmla="*/ 12190476 h 12192000"/>
              <a:gd name="connsiteX9" fmla="*/ 6858000 w 6863365"/>
              <a:gd name="connsiteY9" fmla="*/ 12181226 h 12192000"/>
              <a:gd name="connsiteX10" fmla="*/ 6858000 w 6863365"/>
              <a:gd name="connsiteY10" fmla="*/ 12190476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3365" h="12192000">
                <a:moveTo>
                  <a:pt x="6858000" y="12192000"/>
                </a:moveTo>
                <a:lnTo>
                  <a:pt x="6858000" y="12190476"/>
                </a:lnTo>
                <a:lnTo>
                  <a:pt x="18771" y="12190476"/>
                </a:lnTo>
                <a:lnTo>
                  <a:pt x="3441068" y="6289964"/>
                </a:lnTo>
                <a:lnTo>
                  <a:pt x="6858000" y="12181226"/>
                </a:lnTo>
                <a:lnTo>
                  <a:pt x="6858000" y="0"/>
                </a:lnTo>
                <a:lnTo>
                  <a:pt x="0" y="0"/>
                </a:lnTo>
                <a:lnTo>
                  <a:pt x="0" y="12192000"/>
                </a:lnTo>
                <a:close/>
                <a:moveTo>
                  <a:pt x="6863365" y="12190476"/>
                </a:moveTo>
                <a:lnTo>
                  <a:pt x="6858000" y="12181226"/>
                </a:lnTo>
                <a:lnTo>
                  <a:pt x="6858000" y="12190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 name="文本框 3"/>
          <p:cNvSpPr txBox="1"/>
          <p:nvPr/>
        </p:nvSpPr>
        <p:spPr>
          <a:xfrm>
            <a:off x="7535863" y="2663601"/>
            <a:ext cx="1210588" cy="400110"/>
          </a:xfrm>
          <a:prstGeom prst="rect">
            <a:avLst/>
          </a:prstGeom>
          <a:noFill/>
          <a:ln w="19050">
            <a:noFill/>
          </a:ln>
          <a:effectLst/>
        </p:spPr>
        <p:txBody>
          <a:bodyPr wrap="none" rtlCol="0">
            <a:spAutoFit/>
          </a:bodyPr>
          <a:lstStyle/>
          <a:p>
            <a:r>
              <a:rPr lang="zh-CN" altLang="en-US" sz="2000" dirty="0">
                <a:solidFill>
                  <a:schemeClr val="bg1"/>
                </a:solidFill>
                <a:cs typeface="+mn-ea"/>
                <a:sym typeface="+mn-lt"/>
              </a:rPr>
              <a:t>关于公司</a:t>
            </a:r>
            <a:endParaRPr lang="zh-CN" altLang="en-US" sz="2000" dirty="0">
              <a:solidFill>
                <a:schemeClr val="bg1"/>
              </a:solidFill>
              <a:cs typeface="+mn-ea"/>
              <a:sym typeface="+mn-lt"/>
            </a:endParaRPr>
          </a:p>
        </p:txBody>
      </p:sp>
      <p:sp>
        <p:nvSpPr>
          <p:cNvPr id="5" name="等腰三角形 4"/>
          <p:cNvSpPr/>
          <p:nvPr/>
        </p:nvSpPr>
        <p:spPr>
          <a:xfrm rot="5400000" flipH="1">
            <a:off x="5448104" y="2993295"/>
            <a:ext cx="447195" cy="385513"/>
          </a:xfrm>
          <a:prstGeom prst="triangle">
            <a:avLst/>
          </a:prstGeom>
          <a:solidFill>
            <a:srgbClr val="C00000">
              <a:alpha val="7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6302375" y="1587500"/>
            <a:ext cx="4972685" cy="4338320"/>
          </a:xfrm>
          <a:prstGeom prst="rect">
            <a:avLst/>
          </a:prstGeom>
          <a:noFill/>
        </p:spPr>
        <p:txBody>
          <a:bodyPr wrap="square" rtlCol="0">
            <a:spAutoFit/>
          </a:bodyPr>
          <a:lstStyle/>
          <a:p>
            <a:pPr algn="ctr"/>
            <a:r>
              <a:rPr lang="en-US" altLang="zh-CN" sz="3600" b="1">
                <a:solidFill>
                  <a:srgbClr val="534C49"/>
                </a:solidFill>
                <a:latin typeface="Arial Bold" panose="020B0604020202020204" charset="0"/>
                <a:cs typeface="Arial Bold" panose="020B0604020202020204" charset="0"/>
                <a:sym typeface="+mn-lt"/>
              </a:rPr>
              <a:t>INTRODUCTION</a:t>
            </a:r>
            <a:endParaRPr lang="zh-CN" altLang="en-US" sz="3600" b="1">
              <a:solidFill>
                <a:srgbClr val="534C49"/>
              </a:solidFill>
              <a:latin typeface="Arial Bold" panose="020B0604020202020204" charset="0"/>
              <a:cs typeface="Arial Bold" panose="020B0604020202020204" charset="0"/>
              <a:sym typeface="+mn-lt"/>
            </a:endParaRPr>
          </a:p>
          <a:p>
            <a:pPr algn="ctr"/>
            <a:endParaRPr lang="zh-CN" altLang="en-US" sz="2000">
              <a:solidFill>
                <a:srgbClr val="534C49"/>
              </a:solidFill>
              <a:cs typeface="+mn-ea"/>
              <a:sym typeface="+mn-lt"/>
            </a:endParaRPr>
          </a:p>
          <a:p>
            <a:pPr algn="ctr"/>
            <a:r>
              <a:rPr lang="zh-CN" altLang="en-US" sz="2000">
                <a:solidFill>
                  <a:srgbClr val="534C49"/>
                </a:solidFill>
                <a:cs typeface="+mn-ea"/>
                <a:sym typeface="+mn-lt"/>
              </a:rPr>
              <a:t>In the fast-paced world of finance, managing risk and making informed lending decisions are critical to the success and stability of financial institutions. With the growing availability of data and advancements in machine learning, we have an unprecedented opportunity to leverage predictive analytics to address one of the most pressing issues in lending: loan defaults.</a:t>
            </a:r>
            <a:endParaRPr lang="zh-CN" altLang="en-US" sz="2000">
              <a:solidFill>
                <a:srgbClr val="534C49"/>
              </a:solidFill>
              <a:cs typeface="+mn-ea"/>
              <a:sym typeface="+mn-lt"/>
            </a:endParaRPr>
          </a:p>
          <a:p>
            <a:pPr algn="ctr"/>
            <a:endParaRPr lang="zh-CN" altLang="en-US" sz="2000">
              <a:solidFill>
                <a:srgbClr val="534C49"/>
              </a:solidFill>
              <a:cs typeface="+mn-ea"/>
              <a:sym typeface="+mn-lt"/>
            </a:endParaRPr>
          </a:p>
        </p:txBody>
      </p:sp>
      <p:sp>
        <p:nvSpPr>
          <p:cNvPr id="8" name="等腰三角形 7"/>
          <p:cNvSpPr/>
          <p:nvPr/>
        </p:nvSpPr>
        <p:spPr>
          <a:xfrm rot="5400000" flipH="1">
            <a:off x="-508617" y="466676"/>
            <a:ext cx="6844594" cy="5900512"/>
          </a:xfrm>
          <a:prstGeom prst="triangl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10800000" flipH="1">
            <a:off x="8140050" y="-60149"/>
            <a:ext cx="1297029" cy="1118128"/>
          </a:xfrm>
          <a:prstGeom prst="triangle">
            <a:avLst/>
          </a:prstGeom>
          <a:solidFill>
            <a:srgbClr val="C00000">
              <a:alpha val="5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7"/>
          <p:cNvSpPr/>
          <p:nvPr/>
        </p:nvSpPr>
        <p:spPr>
          <a:xfrm rot="16200000" flipV="1">
            <a:off x="-2216457" y="1946949"/>
            <a:ext cx="7108736" cy="2675824"/>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Lst>
            <a:ahLst/>
            <a:cxnLst>
              <a:cxn ang="0">
                <a:pos x="connsiteX0-1" y="connsiteY0-2"/>
              </a:cxn>
              <a:cxn ang="0">
                <a:pos x="connsiteX1-3" y="connsiteY1-4"/>
              </a:cxn>
              <a:cxn ang="0">
                <a:pos x="connsiteX2-5" y="connsiteY2-6"/>
              </a:cxn>
              <a:cxn ang="0">
                <a:pos x="connsiteX3-7" y="connsiteY3-8"/>
              </a:cxn>
            </a:cxnLst>
            <a:rect l="l" t="t" r="r" b="b"/>
            <a:pathLst>
              <a:path w="6858002" h="2890837">
                <a:moveTo>
                  <a:pt x="0" y="2890837"/>
                </a:moveTo>
                <a:lnTo>
                  <a:pt x="1495422" y="0"/>
                </a:lnTo>
                <a:lnTo>
                  <a:pt x="6858002" y="2890837"/>
                </a:lnTo>
                <a:lnTo>
                  <a:pt x="0" y="2890837"/>
                </a:lnTo>
                <a:close/>
              </a:path>
            </a:pathLst>
          </a:cu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4630" r="4630"/>
          <a:stretch>
            <a:fillRect/>
          </a:stretch>
        </p:blipFill>
        <p:spPr>
          <a:xfrm>
            <a:off x="0" y="0"/>
            <a:ext cx="12192000" cy="6858000"/>
          </a:xfrm>
          <a:prstGeom prst="rect">
            <a:avLst/>
          </a:prstGeom>
        </p:spPr>
      </p:pic>
      <p:sp>
        <p:nvSpPr>
          <p:cNvPr id="3" name="任意多边形 2"/>
          <p:cNvSpPr/>
          <p:nvPr/>
        </p:nvSpPr>
        <p:spPr>
          <a:xfrm rot="2414939">
            <a:off x="-2868228" y="476580"/>
            <a:ext cx="8646165" cy="7162505"/>
          </a:xfrm>
          <a:custGeom>
            <a:avLst/>
            <a:gdLst>
              <a:gd name="connsiteX0" fmla="*/ 1880847 w 8416345"/>
              <a:gd name="connsiteY0" fmla="*/ 0 h 6826525"/>
              <a:gd name="connsiteX1" fmla="*/ 8416345 w 8416345"/>
              <a:gd name="connsiteY1" fmla="*/ 0 h 6826525"/>
              <a:gd name="connsiteX2" fmla="*/ 8416345 w 8416345"/>
              <a:gd name="connsiteY2" fmla="*/ 3452825 h 6826525"/>
              <a:gd name="connsiteX3" fmla="*/ 4431026 w 8416345"/>
              <a:gd name="connsiteY3" fmla="*/ 6826525 h 6826525"/>
              <a:gd name="connsiteX4" fmla="*/ 0 w 8416345"/>
              <a:gd name="connsiteY4" fmla="*/ 1592198 h 682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6345" h="6826525">
                <a:moveTo>
                  <a:pt x="1880847" y="0"/>
                </a:moveTo>
                <a:lnTo>
                  <a:pt x="8416345" y="0"/>
                </a:lnTo>
                <a:lnTo>
                  <a:pt x="8416345" y="3452825"/>
                </a:lnTo>
                <a:lnTo>
                  <a:pt x="4431026" y="6826525"/>
                </a:lnTo>
                <a:lnTo>
                  <a:pt x="0" y="1592198"/>
                </a:lnTo>
                <a:close/>
              </a:path>
            </a:pathLst>
          </a:cu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1250611" y="4154569"/>
            <a:ext cx="3074646" cy="769441"/>
          </a:xfrm>
          <a:prstGeom prst="rect">
            <a:avLst/>
          </a:prstGeom>
          <a:noFill/>
        </p:spPr>
        <p:txBody>
          <a:bodyPr wrap="square" rtlCol="0">
            <a:spAutoFit/>
          </a:bodyPr>
          <a:lstStyle/>
          <a:p>
            <a:r>
              <a:rPr lang="en-US" altLang="zh-CN" sz="4400" spc="120">
                <a:solidFill>
                  <a:schemeClr val="bg2">
                    <a:lumMod val="25000"/>
                  </a:schemeClr>
                </a:solidFill>
                <a:cs typeface="+mn-ea"/>
                <a:sym typeface="+mn-lt"/>
              </a:rPr>
              <a:t>THANKS</a:t>
            </a:r>
            <a:endParaRPr lang="zh-CN" altLang="en-US" sz="4400" spc="120" dirty="0">
              <a:solidFill>
                <a:schemeClr val="bg2">
                  <a:lumMod val="25000"/>
                </a:schemeClr>
              </a:solidFill>
              <a:cs typeface="+mn-ea"/>
              <a:sym typeface="+mn-lt"/>
            </a:endParaRPr>
          </a:p>
        </p:txBody>
      </p:sp>
      <p:cxnSp>
        <p:nvCxnSpPr>
          <p:cNvPr id="6" name="直接连接符 5"/>
          <p:cNvCxnSpPr/>
          <p:nvPr/>
        </p:nvCxnSpPr>
        <p:spPr>
          <a:xfrm>
            <a:off x="1350377" y="4090719"/>
            <a:ext cx="2183784"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50610" y="2767280"/>
            <a:ext cx="2298065" cy="1323439"/>
          </a:xfrm>
          <a:prstGeom prst="rect">
            <a:avLst/>
          </a:prstGeom>
        </p:spPr>
        <p:txBody>
          <a:bodyPr wrap="none">
            <a:spAutoFit/>
          </a:bodyPr>
          <a:lstStyle/>
          <a:p>
            <a:r>
              <a:rPr lang="en-US" altLang="zh-CN" sz="8000" spc="120">
                <a:solidFill>
                  <a:srgbClr val="8E0000">
                    <a:alpha val="80000"/>
                  </a:srgbClr>
                </a:solidFill>
                <a:latin typeface="Arial" panose="020B0604020202020204" pitchFamily="34" charset="0"/>
                <a:ea typeface="Arial" panose="020B0604020202020204" pitchFamily="34" charset="0"/>
                <a:cs typeface="+mn-ea"/>
                <a:sym typeface="+mn-lt"/>
              </a:rPr>
              <a:t>202X</a:t>
            </a:r>
            <a:endParaRPr lang="zh-CN" altLang="en-US" sz="4000">
              <a:solidFill>
                <a:srgbClr val="8E0000">
                  <a:alpha val="80000"/>
                </a:srgbClr>
              </a:solidFill>
              <a:latin typeface="Arial" panose="020B0604020202020204" pitchFamily="34" charset="0"/>
              <a:ea typeface="Arial" panose="020B0604020202020204" pitchFamily="34" charset="0"/>
              <a:cs typeface="+mn-ea"/>
              <a:sym typeface="+mn-lt"/>
            </a:endParaRPr>
          </a:p>
        </p:txBody>
      </p:sp>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矩形 3"/>
          <p:cNvSpPr/>
          <p:nvPr/>
        </p:nvSpPr>
        <p:spPr>
          <a:xfrm>
            <a:off x="6981098" y="2193457"/>
            <a:ext cx="1004856" cy="52197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black"/>
              </a:solidFill>
              <a:effectLst/>
              <a:uLnTx/>
              <a:uFillTx/>
              <a:cs typeface="+mn-ea"/>
              <a:sym typeface="+mn-lt"/>
            </a:endParaRPr>
          </a:p>
        </p:txBody>
      </p:sp>
      <p:grpSp>
        <p:nvGrpSpPr>
          <p:cNvPr id="6" name="组合 5"/>
          <p:cNvGrpSpPr/>
          <p:nvPr/>
        </p:nvGrpSpPr>
        <p:grpSpPr>
          <a:xfrm>
            <a:off x="1928254" y="1983430"/>
            <a:ext cx="1398784" cy="1398784"/>
            <a:chOff x="1584246" y="1632925"/>
            <a:chExt cx="1988795" cy="1988795"/>
          </a:xfrm>
        </p:grpSpPr>
        <p:sp>
          <p:nvSpPr>
            <p:cNvPr id="7" name="KSO_Shape"/>
            <p:cNvSpPr/>
            <p:nvPr/>
          </p:nvSpPr>
          <p:spPr bwMode="auto">
            <a:xfrm>
              <a:off x="1584246" y="1632925"/>
              <a:ext cx="1988795" cy="1988795"/>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53575A"/>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8" name="椭圆 7"/>
            <p:cNvSpPr/>
            <p:nvPr/>
          </p:nvSpPr>
          <p:spPr>
            <a:xfrm>
              <a:off x="1866127" y="1931346"/>
              <a:ext cx="1424381" cy="1424381"/>
            </a:xfrm>
            <a:prstGeom prst="ellipse">
              <a:avLst/>
            </a:prstGeom>
            <a:noFill/>
            <a:ln w="12700" cap="flat" cmpd="sng" algn="ctr">
              <a:solidFill>
                <a:srgbClr val="53575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9" name="组合 8"/>
          <p:cNvGrpSpPr/>
          <p:nvPr/>
        </p:nvGrpSpPr>
        <p:grpSpPr>
          <a:xfrm>
            <a:off x="3443491" y="669825"/>
            <a:ext cx="1846422" cy="1846422"/>
            <a:chOff x="4024340" y="2408346"/>
            <a:chExt cx="2625251" cy="2625251"/>
          </a:xfrm>
        </p:grpSpPr>
        <p:sp>
          <p:nvSpPr>
            <p:cNvPr id="10" name="KSO_Shape"/>
            <p:cNvSpPr/>
            <p:nvPr/>
          </p:nvSpPr>
          <p:spPr bwMode="auto">
            <a:xfrm>
              <a:off x="4024340" y="2408346"/>
              <a:ext cx="2625251" cy="2625251"/>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C00000"/>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11" name="椭圆 10"/>
            <p:cNvSpPr/>
            <p:nvPr/>
          </p:nvSpPr>
          <p:spPr>
            <a:xfrm>
              <a:off x="4410129" y="2813806"/>
              <a:ext cx="1812741" cy="1812741"/>
            </a:xfrm>
            <a:prstGeom prst="ellipse">
              <a:avLst/>
            </a:prstGeom>
            <a:noFill/>
            <a:ln w="127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2" name="组合 11"/>
          <p:cNvGrpSpPr/>
          <p:nvPr/>
        </p:nvGrpSpPr>
        <p:grpSpPr>
          <a:xfrm>
            <a:off x="6578208" y="669641"/>
            <a:ext cx="1481482" cy="1481482"/>
            <a:chOff x="8886167" y="2652226"/>
            <a:chExt cx="2106377" cy="2106377"/>
          </a:xfrm>
        </p:grpSpPr>
        <p:sp>
          <p:nvSpPr>
            <p:cNvPr id="13" name="KSO_Shape"/>
            <p:cNvSpPr/>
            <p:nvPr/>
          </p:nvSpPr>
          <p:spPr bwMode="auto">
            <a:xfrm>
              <a:off x="8886167" y="2652226"/>
              <a:ext cx="2106377" cy="210637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534C49"/>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14" name="椭圆 13"/>
            <p:cNvSpPr/>
            <p:nvPr/>
          </p:nvSpPr>
          <p:spPr>
            <a:xfrm>
              <a:off x="9192344" y="2954937"/>
              <a:ext cx="1504396" cy="1504396"/>
            </a:xfrm>
            <a:prstGeom prst="ellipse">
              <a:avLst/>
            </a:prstGeom>
            <a:noFill/>
            <a:ln w="12700" cap="flat" cmpd="sng" algn="ctr">
              <a:solidFill>
                <a:srgbClr val="534C4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 name="组合 14"/>
          <p:cNvGrpSpPr/>
          <p:nvPr/>
        </p:nvGrpSpPr>
        <p:grpSpPr>
          <a:xfrm>
            <a:off x="5305210" y="2053528"/>
            <a:ext cx="1257624" cy="1257624"/>
            <a:chOff x="6888088" y="1628800"/>
            <a:chExt cx="1788097" cy="1788097"/>
          </a:xfrm>
        </p:grpSpPr>
        <p:sp>
          <p:nvSpPr>
            <p:cNvPr id="16" name="KSO_Shape"/>
            <p:cNvSpPr/>
            <p:nvPr/>
          </p:nvSpPr>
          <p:spPr bwMode="auto">
            <a:xfrm>
              <a:off x="6888088" y="1628800"/>
              <a:ext cx="1788097" cy="178809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ysClr val="window" lastClr="FFFFFF">
                <a:lumMod val="50000"/>
              </a:sysClr>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17" name="椭圆 16"/>
            <p:cNvSpPr/>
            <p:nvPr/>
          </p:nvSpPr>
          <p:spPr>
            <a:xfrm>
              <a:off x="7149442" y="1902880"/>
              <a:ext cx="1266462" cy="1266462"/>
            </a:xfrm>
            <a:prstGeom prst="ellipse">
              <a:avLst/>
            </a:prstGeom>
            <a:no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8" name="文本框 17"/>
          <p:cNvSpPr txBox="1"/>
          <p:nvPr/>
        </p:nvSpPr>
        <p:spPr>
          <a:xfrm>
            <a:off x="45720" y="2679065"/>
            <a:ext cx="1911350" cy="922020"/>
          </a:xfrm>
          <a:prstGeom prst="rect">
            <a:avLst/>
          </a:prstGeom>
          <a:noFill/>
        </p:spPr>
        <p:txBody>
          <a:bodyPr wrap="square" rtlCol="0">
            <a:spAutoFit/>
          </a:bodyPr>
          <a:lstStyle/>
          <a:p>
            <a:pPr algn="l"/>
            <a:r>
              <a:rPr lang="en-US" altLang="zh-CN" dirty="0">
                <a:solidFill>
                  <a:srgbClr val="131313"/>
                </a:solidFill>
                <a:cs typeface="+mn-ea"/>
                <a:sym typeface="+mn-lt"/>
              </a:rPr>
              <a:t>Business and Data Understanding</a:t>
            </a:r>
            <a:endParaRPr lang="en-US" altLang="zh-CN" dirty="0">
              <a:solidFill>
                <a:srgbClr val="131313"/>
              </a:solidFill>
              <a:cs typeface="+mn-ea"/>
              <a:sym typeface="+mn-lt"/>
            </a:endParaRPr>
          </a:p>
        </p:txBody>
      </p:sp>
      <p:sp>
        <p:nvSpPr>
          <p:cNvPr id="19" name="文本框 18"/>
          <p:cNvSpPr txBox="1"/>
          <p:nvPr/>
        </p:nvSpPr>
        <p:spPr>
          <a:xfrm>
            <a:off x="1928495" y="3634740"/>
            <a:ext cx="1696085" cy="368300"/>
          </a:xfrm>
          <a:prstGeom prst="rect">
            <a:avLst/>
          </a:prstGeom>
          <a:noFill/>
        </p:spPr>
        <p:txBody>
          <a:bodyPr wrap="square" rtlCol="0">
            <a:spAutoFit/>
          </a:bodyPr>
          <a:lstStyle/>
          <a:p>
            <a:r>
              <a:rPr lang="en-US" altLang="zh-CN" dirty="0">
                <a:solidFill>
                  <a:srgbClr val="131313"/>
                </a:solidFill>
                <a:cs typeface="+mn-ea"/>
                <a:sym typeface="+mn-lt"/>
              </a:rPr>
              <a:t>Objectives</a:t>
            </a:r>
            <a:endParaRPr lang="en-US" altLang="zh-CN" dirty="0">
              <a:solidFill>
                <a:srgbClr val="131313"/>
              </a:solidFill>
              <a:cs typeface="+mn-ea"/>
              <a:sym typeface="+mn-lt"/>
            </a:endParaRPr>
          </a:p>
        </p:txBody>
      </p:sp>
      <p:sp>
        <p:nvSpPr>
          <p:cNvPr id="20" name="文本框 19"/>
          <p:cNvSpPr txBox="1"/>
          <p:nvPr/>
        </p:nvSpPr>
        <p:spPr>
          <a:xfrm>
            <a:off x="3540261" y="2715387"/>
            <a:ext cx="1579880" cy="368300"/>
          </a:xfrm>
          <a:prstGeom prst="rect">
            <a:avLst/>
          </a:prstGeom>
          <a:noFill/>
        </p:spPr>
        <p:txBody>
          <a:bodyPr wrap="none" rtlCol="0">
            <a:spAutoFit/>
          </a:bodyPr>
          <a:lstStyle/>
          <a:p>
            <a:r>
              <a:rPr lang="en-US" altLang="zh-CN" dirty="0">
                <a:solidFill>
                  <a:srgbClr val="131313"/>
                </a:solidFill>
                <a:cs typeface="+mn-ea"/>
                <a:sym typeface="+mn-lt"/>
              </a:rPr>
              <a:t>Data Analysis</a:t>
            </a:r>
            <a:endParaRPr lang="en-US" altLang="zh-CN" dirty="0">
              <a:solidFill>
                <a:srgbClr val="131313"/>
              </a:solidFill>
              <a:cs typeface="+mn-ea"/>
              <a:sym typeface="+mn-lt"/>
            </a:endParaRPr>
          </a:p>
        </p:txBody>
      </p:sp>
      <p:sp>
        <p:nvSpPr>
          <p:cNvPr id="21" name="文本框 20"/>
          <p:cNvSpPr txBox="1"/>
          <p:nvPr/>
        </p:nvSpPr>
        <p:spPr>
          <a:xfrm>
            <a:off x="5489208" y="3534969"/>
            <a:ext cx="1387525" cy="645160"/>
          </a:xfrm>
          <a:prstGeom prst="rect">
            <a:avLst/>
          </a:prstGeom>
          <a:noFill/>
        </p:spPr>
        <p:txBody>
          <a:bodyPr wrap="square" rtlCol="0">
            <a:spAutoFit/>
          </a:bodyPr>
          <a:lstStyle/>
          <a:p>
            <a:r>
              <a:rPr lang="en-US" altLang="zh-CN" dirty="0">
                <a:solidFill>
                  <a:srgbClr val="131313"/>
                </a:solidFill>
                <a:cs typeface="+mn-ea"/>
                <a:sym typeface="+mn-lt"/>
              </a:rPr>
              <a:t>Data Modeling</a:t>
            </a:r>
            <a:endParaRPr lang="en-US" altLang="zh-CN" dirty="0">
              <a:solidFill>
                <a:srgbClr val="131313"/>
              </a:solidFill>
              <a:cs typeface="+mn-ea"/>
              <a:sym typeface="+mn-lt"/>
            </a:endParaRPr>
          </a:p>
        </p:txBody>
      </p:sp>
      <p:sp>
        <p:nvSpPr>
          <p:cNvPr id="22" name="文本框 5"/>
          <p:cNvSpPr txBox="1">
            <a:spLocks noChangeArrowheads="1"/>
          </p:cNvSpPr>
          <p:nvPr/>
        </p:nvSpPr>
        <p:spPr bwMode="auto">
          <a:xfrm>
            <a:off x="283335" y="54319"/>
            <a:ext cx="143065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b="1" spc="300" dirty="0">
                <a:solidFill>
                  <a:srgbClr val="534C49"/>
                </a:solidFill>
                <a:latin typeface="+mn-lt"/>
                <a:ea typeface="+mn-ea"/>
                <a:cs typeface="+mn-ea"/>
                <a:sym typeface="+mn-lt"/>
              </a:rPr>
              <a:t>CONTENT</a:t>
            </a:r>
            <a:endParaRPr lang="en-US" altLang="zh-CN" sz="1600" b="1" spc="300" dirty="0">
              <a:solidFill>
                <a:srgbClr val="534C49"/>
              </a:solidFill>
              <a:latin typeface="+mn-lt"/>
              <a:ea typeface="+mn-ea"/>
              <a:cs typeface="+mn-ea"/>
              <a:sym typeface="+mn-lt"/>
            </a:endParaRPr>
          </a:p>
        </p:txBody>
      </p:sp>
      <p:sp>
        <p:nvSpPr>
          <p:cNvPr id="23" name="等腰三角形 22"/>
          <p:cNvSpPr/>
          <p:nvPr/>
        </p:nvSpPr>
        <p:spPr>
          <a:xfrm rot="5400000" flipH="1">
            <a:off x="-54770" y="54768"/>
            <a:ext cx="392874" cy="283336"/>
          </a:xfrm>
          <a:prstGeom prst="triangl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3"/>
          <p:cNvSpPr/>
          <p:nvPr/>
        </p:nvSpPr>
        <p:spPr>
          <a:xfrm>
            <a:off x="6837680" y="2320290"/>
            <a:ext cx="1275080" cy="521970"/>
          </a:xfrm>
          <a:prstGeom prst="rect">
            <a:avLst/>
          </a:prstGeom>
        </p:spPr>
        <p:txBody>
          <a:bodyPr wrap="square">
            <a:sp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black"/>
              </a:solidFill>
              <a:effectLst/>
              <a:uLnTx/>
              <a:uFillTx/>
              <a:cs typeface="+mn-ea"/>
              <a:sym typeface="+mn-lt"/>
            </a:endParaRPr>
          </a:p>
        </p:txBody>
      </p:sp>
      <p:grpSp>
        <p:nvGrpSpPr>
          <p:cNvPr id="27" name="组合 5"/>
          <p:cNvGrpSpPr/>
          <p:nvPr/>
        </p:nvGrpSpPr>
        <p:grpSpPr>
          <a:xfrm>
            <a:off x="283210" y="1008380"/>
            <a:ext cx="1341755" cy="1398905"/>
            <a:chOff x="1584246" y="1632925"/>
            <a:chExt cx="1988795" cy="1988795"/>
          </a:xfrm>
        </p:grpSpPr>
        <p:sp>
          <p:nvSpPr>
            <p:cNvPr id="28" name="KSO_Shape"/>
            <p:cNvSpPr/>
            <p:nvPr/>
          </p:nvSpPr>
          <p:spPr bwMode="auto">
            <a:xfrm>
              <a:off x="1584246" y="1632925"/>
              <a:ext cx="1988795" cy="1988795"/>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53575A"/>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29" name="椭圆 7"/>
            <p:cNvSpPr/>
            <p:nvPr/>
          </p:nvSpPr>
          <p:spPr>
            <a:xfrm>
              <a:off x="1866127" y="1931346"/>
              <a:ext cx="1424381" cy="1424381"/>
            </a:xfrm>
            <a:prstGeom prst="ellipse">
              <a:avLst/>
            </a:prstGeom>
            <a:noFill/>
            <a:ln w="12700" cap="flat" cmpd="sng" algn="ctr">
              <a:solidFill>
                <a:srgbClr val="53575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31" name="组合 11"/>
          <p:cNvGrpSpPr/>
          <p:nvPr/>
        </p:nvGrpSpPr>
        <p:grpSpPr>
          <a:xfrm>
            <a:off x="8387958" y="2053306"/>
            <a:ext cx="1481482" cy="1481482"/>
            <a:chOff x="8886167" y="2652226"/>
            <a:chExt cx="2106377" cy="2106377"/>
          </a:xfrm>
        </p:grpSpPr>
        <p:sp>
          <p:nvSpPr>
            <p:cNvPr id="32" name="KSO_Shape"/>
            <p:cNvSpPr/>
            <p:nvPr/>
          </p:nvSpPr>
          <p:spPr bwMode="auto">
            <a:xfrm>
              <a:off x="8886167" y="2652226"/>
              <a:ext cx="2106377" cy="210637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534C49"/>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33" name="椭圆 13"/>
            <p:cNvSpPr/>
            <p:nvPr/>
          </p:nvSpPr>
          <p:spPr>
            <a:xfrm>
              <a:off x="9192344" y="2954937"/>
              <a:ext cx="1504396" cy="1504396"/>
            </a:xfrm>
            <a:prstGeom prst="ellipse">
              <a:avLst/>
            </a:prstGeom>
            <a:noFill/>
            <a:ln w="12700" cap="flat" cmpd="sng" algn="ctr">
              <a:solidFill>
                <a:srgbClr val="534C4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Text Box 33"/>
          <p:cNvSpPr txBox="1"/>
          <p:nvPr/>
        </p:nvSpPr>
        <p:spPr>
          <a:xfrm>
            <a:off x="6863715" y="2407285"/>
            <a:ext cx="1845945" cy="368300"/>
          </a:xfrm>
          <a:prstGeom prst="rect">
            <a:avLst/>
          </a:prstGeom>
          <a:noFill/>
        </p:spPr>
        <p:txBody>
          <a:bodyPr wrap="square" rtlCol="0">
            <a:spAutoFit/>
          </a:bodyPr>
          <a:p>
            <a:r>
              <a:rPr lang="en-US"/>
              <a:t>Evaluation</a:t>
            </a:r>
            <a:endParaRPr lang="en-US"/>
          </a:p>
        </p:txBody>
      </p:sp>
      <p:sp>
        <p:nvSpPr>
          <p:cNvPr id="35" name="Text Box 34"/>
          <p:cNvSpPr txBox="1"/>
          <p:nvPr/>
        </p:nvSpPr>
        <p:spPr>
          <a:xfrm>
            <a:off x="8603615" y="3811905"/>
            <a:ext cx="970280" cy="368300"/>
          </a:xfrm>
          <a:prstGeom prst="rect">
            <a:avLst/>
          </a:prstGeom>
          <a:noFill/>
        </p:spPr>
        <p:txBody>
          <a:bodyPr wrap="none" rtlCol="0" anchor="t">
            <a:spAutoFit/>
          </a:bodyPr>
          <a:p>
            <a:r>
              <a:rPr lang="en-US"/>
              <a:t>Insights</a:t>
            </a:r>
            <a:endParaRPr lang="en-US"/>
          </a:p>
        </p:txBody>
      </p:sp>
      <p:sp>
        <p:nvSpPr>
          <p:cNvPr id="36" name="Text Box 35"/>
          <p:cNvSpPr txBox="1"/>
          <p:nvPr/>
        </p:nvSpPr>
        <p:spPr>
          <a:xfrm>
            <a:off x="698500" y="1463675"/>
            <a:ext cx="526415" cy="645160"/>
          </a:xfrm>
          <a:prstGeom prst="rect">
            <a:avLst/>
          </a:prstGeom>
          <a:noFill/>
        </p:spPr>
        <p:txBody>
          <a:bodyPr wrap="square" rtlCol="0">
            <a:spAutoFit/>
          </a:bodyPr>
          <a:p>
            <a:r>
              <a:rPr lang="en-US" sz="3600"/>
              <a:t>1</a:t>
            </a:r>
            <a:endParaRPr lang="en-US" sz="3600"/>
          </a:p>
        </p:txBody>
      </p:sp>
      <p:sp>
        <p:nvSpPr>
          <p:cNvPr id="37" name="Text Box 36"/>
          <p:cNvSpPr txBox="1"/>
          <p:nvPr/>
        </p:nvSpPr>
        <p:spPr>
          <a:xfrm>
            <a:off x="2414905" y="2411730"/>
            <a:ext cx="551180" cy="645160"/>
          </a:xfrm>
          <a:prstGeom prst="rect">
            <a:avLst/>
          </a:prstGeom>
          <a:noFill/>
        </p:spPr>
        <p:txBody>
          <a:bodyPr wrap="square" rtlCol="0">
            <a:spAutoFit/>
          </a:bodyPr>
          <a:p>
            <a:r>
              <a:rPr lang="en-US" sz="3600"/>
              <a:t>2</a:t>
            </a:r>
            <a:endParaRPr lang="en-US" sz="3600"/>
          </a:p>
        </p:txBody>
      </p:sp>
      <p:sp>
        <p:nvSpPr>
          <p:cNvPr id="38" name="Text Box 37"/>
          <p:cNvSpPr txBox="1"/>
          <p:nvPr/>
        </p:nvSpPr>
        <p:spPr>
          <a:xfrm>
            <a:off x="4148455" y="1280795"/>
            <a:ext cx="527050" cy="645160"/>
          </a:xfrm>
          <a:prstGeom prst="rect">
            <a:avLst/>
          </a:prstGeom>
          <a:noFill/>
        </p:spPr>
        <p:txBody>
          <a:bodyPr wrap="square" rtlCol="0">
            <a:spAutoFit/>
          </a:bodyPr>
          <a:p>
            <a:r>
              <a:rPr lang="en-US" sz="3600"/>
              <a:t>3</a:t>
            </a:r>
            <a:endParaRPr lang="en-US" sz="3600"/>
          </a:p>
        </p:txBody>
      </p:sp>
      <p:sp>
        <p:nvSpPr>
          <p:cNvPr id="39" name="Text Box 38"/>
          <p:cNvSpPr txBox="1"/>
          <p:nvPr/>
        </p:nvSpPr>
        <p:spPr>
          <a:xfrm>
            <a:off x="5748020" y="2364105"/>
            <a:ext cx="475615" cy="645160"/>
          </a:xfrm>
          <a:prstGeom prst="rect">
            <a:avLst/>
          </a:prstGeom>
          <a:noFill/>
        </p:spPr>
        <p:txBody>
          <a:bodyPr wrap="square" rtlCol="0">
            <a:spAutoFit/>
          </a:bodyPr>
          <a:p>
            <a:r>
              <a:rPr lang="en-US" sz="3600"/>
              <a:t>4</a:t>
            </a:r>
            <a:endParaRPr lang="en-US" sz="3600"/>
          </a:p>
        </p:txBody>
      </p:sp>
      <p:sp>
        <p:nvSpPr>
          <p:cNvPr id="40" name="Text Box 39"/>
          <p:cNvSpPr txBox="1"/>
          <p:nvPr/>
        </p:nvSpPr>
        <p:spPr>
          <a:xfrm>
            <a:off x="7108825" y="986155"/>
            <a:ext cx="468630" cy="645160"/>
          </a:xfrm>
          <a:prstGeom prst="rect">
            <a:avLst/>
          </a:prstGeom>
          <a:noFill/>
        </p:spPr>
        <p:txBody>
          <a:bodyPr wrap="square" rtlCol="0">
            <a:spAutoFit/>
          </a:bodyPr>
          <a:p>
            <a:r>
              <a:rPr lang="en-US" sz="3600"/>
              <a:t>5</a:t>
            </a:r>
            <a:endParaRPr lang="en-US" sz="3600"/>
          </a:p>
        </p:txBody>
      </p:sp>
      <p:sp>
        <p:nvSpPr>
          <p:cNvPr id="41" name="Text Box 40"/>
          <p:cNvSpPr txBox="1"/>
          <p:nvPr/>
        </p:nvSpPr>
        <p:spPr>
          <a:xfrm>
            <a:off x="8902065" y="2472690"/>
            <a:ext cx="551180" cy="645160"/>
          </a:xfrm>
          <a:prstGeom prst="rect">
            <a:avLst/>
          </a:prstGeom>
          <a:noFill/>
        </p:spPr>
        <p:txBody>
          <a:bodyPr wrap="square" rtlCol="0">
            <a:spAutoFit/>
          </a:bodyPr>
          <a:p>
            <a:r>
              <a:rPr lang="en-US" sz="3600"/>
              <a:t>6</a:t>
            </a:r>
            <a:endParaRPr lang="en-US" sz="3600"/>
          </a:p>
        </p:txBody>
      </p:sp>
      <p:grpSp>
        <p:nvGrpSpPr>
          <p:cNvPr id="42" name="组合 11"/>
          <p:cNvGrpSpPr/>
          <p:nvPr/>
        </p:nvGrpSpPr>
        <p:grpSpPr>
          <a:xfrm>
            <a:off x="10284703" y="391511"/>
            <a:ext cx="1481482" cy="1481482"/>
            <a:chOff x="8886167" y="2652226"/>
            <a:chExt cx="2106377" cy="2106377"/>
          </a:xfrm>
        </p:grpSpPr>
        <p:sp>
          <p:nvSpPr>
            <p:cNvPr id="43" name="KSO_Shape"/>
            <p:cNvSpPr/>
            <p:nvPr/>
          </p:nvSpPr>
          <p:spPr bwMode="auto">
            <a:xfrm>
              <a:off x="8886167" y="2652226"/>
              <a:ext cx="2106377" cy="210637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534C49"/>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44" name="椭圆 13"/>
            <p:cNvSpPr/>
            <p:nvPr/>
          </p:nvSpPr>
          <p:spPr>
            <a:xfrm>
              <a:off x="9192344" y="2954937"/>
              <a:ext cx="1504396" cy="1504396"/>
            </a:xfrm>
            <a:prstGeom prst="ellipse">
              <a:avLst/>
            </a:prstGeom>
            <a:noFill/>
            <a:ln w="12700" cap="flat" cmpd="sng" algn="ctr">
              <a:solidFill>
                <a:srgbClr val="534C4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8" name="Text Box 47"/>
          <p:cNvSpPr txBox="1"/>
          <p:nvPr/>
        </p:nvSpPr>
        <p:spPr>
          <a:xfrm>
            <a:off x="10014585" y="2218055"/>
            <a:ext cx="2102485" cy="368300"/>
          </a:xfrm>
          <a:prstGeom prst="rect">
            <a:avLst/>
          </a:prstGeom>
          <a:noFill/>
        </p:spPr>
        <p:txBody>
          <a:bodyPr wrap="square" rtlCol="0">
            <a:spAutoFit/>
          </a:bodyPr>
          <a:p>
            <a:r>
              <a:rPr lang="en-US"/>
              <a:t>Recommendations</a:t>
            </a:r>
            <a:endParaRPr lang="en-US"/>
          </a:p>
        </p:txBody>
      </p:sp>
      <p:sp>
        <p:nvSpPr>
          <p:cNvPr id="49" name="Text Box 48"/>
          <p:cNvSpPr txBox="1"/>
          <p:nvPr/>
        </p:nvSpPr>
        <p:spPr>
          <a:xfrm>
            <a:off x="10810875" y="955040"/>
            <a:ext cx="436880" cy="645160"/>
          </a:xfrm>
          <a:prstGeom prst="rect">
            <a:avLst/>
          </a:prstGeom>
          <a:noFill/>
        </p:spPr>
        <p:txBody>
          <a:bodyPr wrap="none" rtlCol="0">
            <a:spAutoFit/>
          </a:bodyPr>
          <a:p>
            <a:r>
              <a:rPr lang="en-US" sz="3600"/>
              <a:t>7</a:t>
            </a:r>
            <a:endParaRPr lang="en-US" sz="3600"/>
          </a:p>
        </p:txBody>
      </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4630" r="4630"/>
          <a:stretch>
            <a:fillRect/>
          </a:stretch>
        </p:blipFill>
        <p:spPr>
          <a:xfrm>
            <a:off x="0" y="0"/>
            <a:ext cx="12192000" cy="6858000"/>
          </a:xfrm>
          <a:prstGeom prst="rect">
            <a:avLst/>
          </a:prstGeom>
        </p:spPr>
      </p:pic>
      <p:sp>
        <p:nvSpPr>
          <p:cNvPr id="3" name="任意多边形 2"/>
          <p:cNvSpPr/>
          <p:nvPr/>
        </p:nvSpPr>
        <p:spPr>
          <a:xfrm rot="5400000" flipH="1">
            <a:off x="2567895" y="-2728840"/>
            <a:ext cx="6957498" cy="12290713"/>
          </a:xfrm>
          <a:custGeom>
            <a:avLst/>
            <a:gdLst>
              <a:gd name="connsiteX0" fmla="*/ 6858000 w 6863365"/>
              <a:gd name="connsiteY0" fmla="*/ 12192000 h 12192000"/>
              <a:gd name="connsiteX1" fmla="*/ 6858000 w 6863365"/>
              <a:gd name="connsiteY1" fmla="*/ 12190476 h 12192000"/>
              <a:gd name="connsiteX2" fmla="*/ 18771 w 6863365"/>
              <a:gd name="connsiteY2" fmla="*/ 12190476 h 12192000"/>
              <a:gd name="connsiteX3" fmla="*/ 3441068 w 6863365"/>
              <a:gd name="connsiteY3" fmla="*/ 6289964 h 12192000"/>
              <a:gd name="connsiteX4" fmla="*/ 6858000 w 6863365"/>
              <a:gd name="connsiteY4" fmla="*/ 12181226 h 12192000"/>
              <a:gd name="connsiteX5" fmla="*/ 6858000 w 6863365"/>
              <a:gd name="connsiteY5" fmla="*/ 0 h 12192000"/>
              <a:gd name="connsiteX6" fmla="*/ 0 w 6863365"/>
              <a:gd name="connsiteY6" fmla="*/ 0 h 12192000"/>
              <a:gd name="connsiteX7" fmla="*/ 0 w 6863365"/>
              <a:gd name="connsiteY7" fmla="*/ 12192000 h 12192000"/>
              <a:gd name="connsiteX8" fmla="*/ 6863365 w 6863365"/>
              <a:gd name="connsiteY8" fmla="*/ 12190476 h 12192000"/>
              <a:gd name="connsiteX9" fmla="*/ 6858000 w 6863365"/>
              <a:gd name="connsiteY9" fmla="*/ 12181226 h 12192000"/>
              <a:gd name="connsiteX10" fmla="*/ 6858000 w 6863365"/>
              <a:gd name="connsiteY10" fmla="*/ 12190476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3365" h="12192000">
                <a:moveTo>
                  <a:pt x="6858000" y="12192000"/>
                </a:moveTo>
                <a:lnTo>
                  <a:pt x="6858000" y="12190476"/>
                </a:lnTo>
                <a:lnTo>
                  <a:pt x="18771" y="12190476"/>
                </a:lnTo>
                <a:lnTo>
                  <a:pt x="3441068" y="6289964"/>
                </a:lnTo>
                <a:lnTo>
                  <a:pt x="6858000" y="12181226"/>
                </a:lnTo>
                <a:lnTo>
                  <a:pt x="6858000" y="0"/>
                </a:lnTo>
                <a:lnTo>
                  <a:pt x="0" y="0"/>
                </a:lnTo>
                <a:lnTo>
                  <a:pt x="0" y="12192000"/>
                </a:lnTo>
                <a:close/>
                <a:moveTo>
                  <a:pt x="6863365" y="12190476"/>
                </a:moveTo>
                <a:lnTo>
                  <a:pt x="6858000" y="12181226"/>
                </a:lnTo>
                <a:lnTo>
                  <a:pt x="6858000" y="12190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 name="文本框 3"/>
          <p:cNvSpPr txBox="1"/>
          <p:nvPr/>
        </p:nvSpPr>
        <p:spPr>
          <a:xfrm>
            <a:off x="7535863" y="2663601"/>
            <a:ext cx="1210588" cy="400110"/>
          </a:xfrm>
          <a:prstGeom prst="rect">
            <a:avLst/>
          </a:prstGeom>
          <a:noFill/>
          <a:ln w="19050">
            <a:noFill/>
          </a:ln>
          <a:effectLst/>
        </p:spPr>
        <p:txBody>
          <a:bodyPr wrap="none" rtlCol="0">
            <a:spAutoFit/>
          </a:bodyPr>
          <a:lstStyle/>
          <a:p>
            <a:r>
              <a:rPr lang="zh-CN" altLang="en-US" sz="2000" dirty="0">
                <a:solidFill>
                  <a:schemeClr val="bg1"/>
                </a:solidFill>
                <a:cs typeface="+mn-ea"/>
                <a:sym typeface="+mn-lt"/>
              </a:rPr>
              <a:t>关于公司</a:t>
            </a:r>
            <a:endParaRPr lang="zh-CN" altLang="en-US" sz="2000" dirty="0">
              <a:solidFill>
                <a:schemeClr val="bg1"/>
              </a:solidFill>
              <a:cs typeface="+mn-ea"/>
              <a:sym typeface="+mn-lt"/>
            </a:endParaRPr>
          </a:p>
        </p:txBody>
      </p:sp>
      <p:sp>
        <p:nvSpPr>
          <p:cNvPr id="5" name="等腰三角形 4"/>
          <p:cNvSpPr/>
          <p:nvPr/>
        </p:nvSpPr>
        <p:spPr>
          <a:xfrm rot="5400000" flipH="1">
            <a:off x="5448104" y="2990120"/>
            <a:ext cx="447195" cy="385513"/>
          </a:xfrm>
          <a:prstGeom prst="triangle">
            <a:avLst/>
          </a:prstGeom>
          <a:solidFill>
            <a:srgbClr val="C00000">
              <a:alpha val="7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6345555" y="1351915"/>
            <a:ext cx="5624830" cy="3661410"/>
          </a:xfrm>
          <a:prstGeom prst="rect">
            <a:avLst/>
          </a:prstGeom>
          <a:noFill/>
        </p:spPr>
        <p:txBody>
          <a:bodyPr wrap="square" rtlCol="0">
            <a:spAutoFit/>
          </a:bodyPr>
          <a:lstStyle/>
          <a:p>
            <a:pPr algn="ctr"/>
            <a:r>
              <a:rPr lang="en-US" altLang="zh-CN" sz="3600" b="1" spc="300">
                <a:solidFill>
                  <a:srgbClr val="534C49"/>
                </a:solidFill>
                <a:cs typeface="+mn-ea"/>
                <a:sym typeface="+mn-lt"/>
              </a:rPr>
              <a:t>BUSINESS UNDERSTANDING</a:t>
            </a:r>
            <a:endParaRPr lang="en-US" altLang="zh-CN" sz="3200" b="1" spc="300">
              <a:solidFill>
                <a:srgbClr val="534C49"/>
              </a:solidFill>
              <a:cs typeface="+mn-ea"/>
              <a:sym typeface="+mn-lt"/>
            </a:endParaRPr>
          </a:p>
          <a:p>
            <a:pPr algn="ctr"/>
            <a:endParaRPr lang="zh-CN" altLang="en-US" sz="2000">
              <a:solidFill>
                <a:srgbClr val="534C49"/>
              </a:solidFill>
              <a:cs typeface="+mn-ea"/>
              <a:sym typeface="+mn-lt"/>
            </a:endParaRPr>
          </a:p>
          <a:p>
            <a:pPr algn="ctr"/>
            <a:r>
              <a:rPr lang="zh-CN" altLang="en-US" sz="2000">
                <a:solidFill>
                  <a:srgbClr val="534C49"/>
                </a:solidFill>
                <a:cs typeface="+mn-ea"/>
                <a:sym typeface="+mn-lt"/>
              </a:rPr>
              <a:t>We aim to help financial institutions manage loan portfolios and mitigate risks associated with loan defaults. Loan defaults can significantly impact the financial health and stability of lenders. Accurately predicting loan defaults is crucial for making informed decisions and safeguarding their interests.</a:t>
            </a:r>
            <a:endParaRPr lang="zh-CN" altLang="en-US" sz="2000">
              <a:solidFill>
                <a:srgbClr val="534C49"/>
              </a:solidFill>
              <a:cs typeface="+mn-ea"/>
              <a:sym typeface="+mn-lt"/>
            </a:endParaRPr>
          </a:p>
        </p:txBody>
      </p:sp>
      <p:sp>
        <p:nvSpPr>
          <p:cNvPr id="8" name="等腰三角形 7"/>
          <p:cNvSpPr/>
          <p:nvPr/>
        </p:nvSpPr>
        <p:spPr>
          <a:xfrm rot="5400000" flipH="1">
            <a:off x="-508617" y="466676"/>
            <a:ext cx="6844594" cy="5900512"/>
          </a:xfrm>
          <a:prstGeom prst="triangl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10800000" flipH="1">
            <a:off x="8508985" y="-62054"/>
            <a:ext cx="1297029" cy="1118128"/>
          </a:xfrm>
          <a:prstGeom prst="triangle">
            <a:avLst/>
          </a:prstGeom>
          <a:solidFill>
            <a:srgbClr val="C00000">
              <a:alpha val="5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7"/>
          <p:cNvSpPr/>
          <p:nvPr/>
        </p:nvSpPr>
        <p:spPr>
          <a:xfrm rot="16200000" flipV="1">
            <a:off x="-2216457" y="1946949"/>
            <a:ext cx="7108736" cy="2675824"/>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Lst>
            <a:ahLst/>
            <a:cxnLst>
              <a:cxn ang="0">
                <a:pos x="connsiteX0-1" y="connsiteY0-2"/>
              </a:cxn>
              <a:cxn ang="0">
                <a:pos x="connsiteX1-3" y="connsiteY1-4"/>
              </a:cxn>
              <a:cxn ang="0">
                <a:pos x="connsiteX2-5" y="connsiteY2-6"/>
              </a:cxn>
              <a:cxn ang="0">
                <a:pos x="connsiteX3-7" y="connsiteY3-8"/>
              </a:cxn>
            </a:cxnLst>
            <a:rect l="l" t="t" r="r" b="b"/>
            <a:pathLst>
              <a:path w="6858002" h="2890837">
                <a:moveTo>
                  <a:pt x="0" y="2890837"/>
                </a:moveTo>
                <a:lnTo>
                  <a:pt x="1495422" y="0"/>
                </a:lnTo>
                <a:lnTo>
                  <a:pt x="6858002" y="2890837"/>
                </a:lnTo>
                <a:lnTo>
                  <a:pt x="0" y="2890837"/>
                </a:lnTo>
                <a:close/>
              </a:path>
            </a:pathLst>
          </a:cu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0800"/>
            <a:ext cx="7547428" cy="6908800"/>
          </a:xfrm>
          <a:custGeom>
            <a:avLst/>
            <a:gdLst>
              <a:gd name="connsiteX0" fmla="*/ 14514 w 7547428"/>
              <a:gd name="connsiteY0" fmla="*/ 0 h 6908800"/>
              <a:gd name="connsiteX1" fmla="*/ 4702628 w 7547428"/>
              <a:gd name="connsiteY1" fmla="*/ 14515 h 6908800"/>
              <a:gd name="connsiteX2" fmla="*/ 7547428 w 7547428"/>
              <a:gd name="connsiteY2" fmla="*/ 6894286 h 6908800"/>
              <a:gd name="connsiteX3" fmla="*/ 0 w 7547428"/>
              <a:gd name="connsiteY3" fmla="*/ 6908800 h 6908800"/>
              <a:gd name="connsiteX4" fmla="*/ 14514 w 7547428"/>
              <a:gd name="connsiteY4" fmla="*/ 0 h 690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7428" h="6908800">
                <a:moveTo>
                  <a:pt x="14514" y="0"/>
                </a:moveTo>
                <a:lnTo>
                  <a:pt x="4702628" y="14515"/>
                </a:lnTo>
                <a:lnTo>
                  <a:pt x="7547428" y="6894286"/>
                </a:lnTo>
                <a:lnTo>
                  <a:pt x="0" y="6908800"/>
                </a:lnTo>
                <a:lnTo>
                  <a:pt x="14514" y="0"/>
                </a:lnTo>
                <a:close/>
              </a:path>
            </a:pathLst>
          </a:custGeom>
          <a:blipFill dpi="0" rotWithShape="1">
            <a:blip r:embed="rId1"/>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5"/>
          <p:cNvSpPr txBox="1">
            <a:spLocks noChangeArrowheads="1"/>
          </p:cNvSpPr>
          <p:nvPr/>
        </p:nvSpPr>
        <p:spPr bwMode="auto">
          <a:xfrm>
            <a:off x="7167651" y="1163541"/>
            <a:ext cx="1453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1600">
                <a:solidFill>
                  <a:srgbClr val="534C49"/>
                </a:solidFill>
                <a:latin typeface="+mj-ea"/>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CN" sz="2400" dirty="0">
                <a:solidFill>
                  <a:srgbClr val="C00000"/>
                </a:solidFill>
                <a:latin typeface="+mn-lt"/>
                <a:ea typeface="+mn-ea"/>
                <a:cs typeface="+mn-ea"/>
                <a:sym typeface="+mn-lt"/>
              </a:rPr>
              <a:t>Overview</a:t>
            </a:r>
            <a:endParaRPr lang="en-US" altLang="zh-CN" sz="2400" dirty="0">
              <a:solidFill>
                <a:srgbClr val="C00000"/>
              </a:solidFill>
              <a:latin typeface="+mn-lt"/>
              <a:ea typeface="+mn-ea"/>
              <a:cs typeface="+mn-ea"/>
              <a:sym typeface="+mn-lt"/>
            </a:endParaRPr>
          </a:p>
        </p:txBody>
      </p:sp>
      <p:sp>
        <p:nvSpPr>
          <p:cNvPr id="4" name="矩形 3"/>
          <p:cNvSpPr/>
          <p:nvPr/>
        </p:nvSpPr>
        <p:spPr>
          <a:xfrm>
            <a:off x="7167880" y="1500505"/>
            <a:ext cx="5024120" cy="4154170"/>
          </a:xfrm>
          <a:prstGeom prst="rect">
            <a:avLst/>
          </a:prstGeom>
        </p:spPr>
        <p:txBody>
          <a:bodyPr wrap="square">
            <a:spAutoFit/>
          </a:bodyPr>
          <a:lstStyle/>
          <a:p>
            <a:pPr>
              <a:lnSpc>
                <a:spcPct val="150000"/>
              </a:lnSpc>
            </a:pPr>
            <a:r>
              <a:rPr lang="en-US" altLang="zh-CN" sz="1600">
                <a:solidFill>
                  <a:schemeClr val="tx1">
                    <a:lumMod val="85000"/>
                    <a:lumOff val="15000"/>
                  </a:schemeClr>
                </a:solidFill>
                <a:cs typeface="+mn-ea"/>
                <a:sym typeface="+mn-lt"/>
              </a:rPr>
              <a:t>In this endeavor, we aim to address the critical challenges faced by financial institutions and assist our stakeholders in managing loan portfolios and mitigating risks associated with loan defaults. Lending institutions play a vital role in the economy by providing financial support to individuals and businesses. However, the occurrence of loan defaults can significantly impact their financial health and stability. Therefore, accurately predicting loan defaults is crucial for these institutions to make informed decisions and safeguard their interests.</a:t>
            </a:r>
            <a:endParaRPr lang="en-US" altLang="zh-CN" sz="1600">
              <a:solidFill>
                <a:schemeClr val="tx1">
                  <a:lumMod val="85000"/>
                  <a:lumOff val="15000"/>
                </a:schemeClr>
              </a:solidFill>
              <a:cs typeface="+mn-ea"/>
              <a:sym typeface="+mn-lt"/>
            </a:endParaRPr>
          </a:p>
        </p:txBody>
      </p:sp>
      <p:sp>
        <p:nvSpPr>
          <p:cNvPr id="5" name="文本框 5"/>
          <p:cNvSpPr txBox="1">
            <a:spLocks noChangeArrowheads="1"/>
          </p:cNvSpPr>
          <p:nvPr/>
        </p:nvSpPr>
        <p:spPr bwMode="auto">
          <a:xfrm>
            <a:off x="6191331" y="194"/>
            <a:ext cx="57175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800" b="1" spc="300">
                <a:solidFill>
                  <a:srgbClr val="534C49"/>
                </a:solidFill>
                <a:latin typeface="+mn-lt"/>
                <a:ea typeface="+mn-ea"/>
                <a:cs typeface="+mn-ea"/>
                <a:sym typeface="+mn-lt"/>
              </a:rPr>
              <a:t>1. Business Understanding</a:t>
            </a:r>
            <a:endParaRPr lang="en-US" altLang="zh-CN" sz="2800" b="1" spc="300">
              <a:solidFill>
                <a:srgbClr val="534C49"/>
              </a:solidFill>
              <a:latin typeface="+mn-lt"/>
              <a:ea typeface="+mn-ea"/>
              <a:cs typeface="+mn-ea"/>
              <a:sym typeface="+mn-lt"/>
            </a:endParaRPr>
          </a:p>
        </p:txBody>
      </p:sp>
      <p:sp>
        <p:nvSpPr>
          <p:cNvPr id="6" name="等腰三角形 5"/>
          <p:cNvSpPr/>
          <p:nvPr/>
        </p:nvSpPr>
        <p:spPr>
          <a:xfrm rot="16200000" flipH="1">
            <a:off x="11853895" y="118903"/>
            <a:ext cx="392874" cy="283336"/>
          </a:xfrm>
          <a:prstGeom prst="triangl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1"/>
          <p:cNvSpPr/>
          <p:nvPr/>
        </p:nvSpPr>
        <p:spPr>
          <a:xfrm>
            <a:off x="0" y="-50800"/>
            <a:ext cx="7547428" cy="6908800"/>
          </a:xfrm>
          <a:custGeom>
            <a:avLst/>
            <a:gdLst>
              <a:gd name="connsiteX0" fmla="*/ 14514 w 7547428"/>
              <a:gd name="connsiteY0" fmla="*/ 0 h 6908800"/>
              <a:gd name="connsiteX1" fmla="*/ 4702628 w 7547428"/>
              <a:gd name="connsiteY1" fmla="*/ 14515 h 6908800"/>
              <a:gd name="connsiteX2" fmla="*/ 7547428 w 7547428"/>
              <a:gd name="connsiteY2" fmla="*/ 6894286 h 6908800"/>
              <a:gd name="connsiteX3" fmla="*/ 0 w 7547428"/>
              <a:gd name="connsiteY3" fmla="*/ 6908800 h 6908800"/>
              <a:gd name="connsiteX4" fmla="*/ 14514 w 7547428"/>
              <a:gd name="connsiteY4" fmla="*/ 0 h 690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7428" h="6908800">
                <a:moveTo>
                  <a:pt x="14514" y="0"/>
                </a:moveTo>
                <a:lnTo>
                  <a:pt x="4702628" y="14515"/>
                </a:lnTo>
                <a:lnTo>
                  <a:pt x="7547428" y="6894286"/>
                </a:lnTo>
                <a:lnTo>
                  <a:pt x="0" y="6908800"/>
                </a:lnTo>
                <a:lnTo>
                  <a:pt x="14514" y="0"/>
                </a:lnTo>
                <a:close/>
              </a:path>
            </a:pathLst>
          </a:custGeom>
          <a:blipFill dpi="0" rotWithShape="1">
            <a:blip r:embed="rId1"/>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a:off x="0" y="0"/>
            <a:ext cx="3585845" cy="6858000"/>
          </a:xfrm>
          <a:prstGeom prst="rtTriangle">
            <a:avLst/>
          </a:prstGeom>
          <a:blipFill dpi="0" rotWithShape="1">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矩形 3"/>
          <p:cNvSpPr/>
          <p:nvPr/>
        </p:nvSpPr>
        <p:spPr>
          <a:xfrm>
            <a:off x="1760855" y="607695"/>
            <a:ext cx="5161280" cy="460375"/>
          </a:xfrm>
          <a:prstGeom prst="rect">
            <a:avLst/>
          </a:prstGeom>
        </p:spPr>
        <p:txBody>
          <a:bodyPr wrap="square">
            <a:spAutoFit/>
          </a:bodyPr>
          <a:lstStyle/>
          <a:p>
            <a:pPr>
              <a:lnSpc>
                <a:spcPct val="150000"/>
              </a:lnSpc>
            </a:pPr>
            <a:r>
              <a:rPr lang="zh-CN" altLang="en-US" sz="1600">
                <a:solidFill>
                  <a:schemeClr val="tx1">
                    <a:lumMod val="85000"/>
                    <a:lumOff val="15000"/>
                  </a:schemeClr>
                </a:solidFill>
                <a:cs typeface="+mn-ea"/>
                <a:sym typeface="+mn-lt"/>
              </a:rPr>
              <a:t>Financial Institution: Banks, Credit Unions, etc.</a:t>
            </a:r>
            <a:endParaRPr lang="zh-CN" altLang="en-US" sz="1600">
              <a:solidFill>
                <a:schemeClr val="tx1">
                  <a:lumMod val="85000"/>
                  <a:lumOff val="15000"/>
                </a:schemeClr>
              </a:solidFill>
              <a:cs typeface="+mn-ea"/>
              <a:sym typeface="+mn-lt"/>
            </a:endParaRPr>
          </a:p>
        </p:txBody>
      </p:sp>
      <p:sp>
        <p:nvSpPr>
          <p:cNvPr id="5" name="矩形 4"/>
          <p:cNvSpPr/>
          <p:nvPr/>
        </p:nvSpPr>
        <p:spPr>
          <a:xfrm>
            <a:off x="2400935" y="1657350"/>
            <a:ext cx="9114790" cy="2306955"/>
          </a:xfrm>
          <a:prstGeom prst="rect">
            <a:avLst/>
          </a:prstGeom>
        </p:spPr>
        <p:txBody>
          <a:bodyPr wrap="square">
            <a:spAutoFit/>
          </a:bodyPr>
          <a:lstStyle/>
          <a:p>
            <a:pPr>
              <a:lnSpc>
                <a:spcPct val="150000"/>
              </a:lnSpc>
            </a:pPr>
            <a:r>
              <a:rPr lang="en-US" altLang="zh-CN" sz="1600">
                <a:solidFill>
                  <a:schemeClr val="tx1">
                    <a:lumMod val="85000"/>
                    <a:lumOff val="15000"/>
                  </a:schemeClr>
                </a:solidFill>
                <a:cs typeface="+mn-ea"/>
                <a:sym typeface="+mn-lt"/>
              </a:rPr>
              <a:t>Loan defaults can cause significant financial losses for lending institutions. Accurate prediction of loan defaults enables these institutions to make informed decisions about loan approvals, manage risk, and optimize their portfolios. By identifying high-risk borrowers in advance, lenders can minimize exposure to default risk and maintain financial stability. Therefore, developing a reliable predictive model for loan defaults is crucial for effective risk management and operational sustainability.</a:t>
            </a:r>
            <a:endParaRPr lang="en-US" altLang="zh-CN" sz="1600">
              <a:solidFill>
                <a:schemeClr val="tx1">
                  <a:lumMod val="85000"/>
                  <a:lumOff val="15000"/>
                </a:schemeClr>
              </a:solidFill>
              <a:cs typeface="+mn-ea"/>
              <a:sym typeface="+mn-lt"/>
            </a:endParaRPr>
          </a:p>
        </p:txBody>
      </p:sp>
      <p:sp>
        <p:nvSpPr>
          <p:cNvPr id="6" name="矩形 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2278757" y="1258501"/>
            <a:ext cx="25711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fontAlgn="base">
              <a:spcBef>
                <a:spcPct val="0"/>
              </a:spcBef>
              <a:spcAft>
                <a:spcPct val="0"/>
              </a:spcAft>
              <a:buFont typeface="Arial" panose="020B0604020202020204" pitchFamily="34" charset="0"/>
              <a:buChar char="•"/>
            </a:pPr>
            <a:r>
              <a:rPr lang="en-US" altLang="zh-CN" sz="2000" dirty="0">
                <a:solidFill>
                  <a:srgbClr val="C00000"/>
                </a:solidFill>
                <a:cs typeface="+mn-ea"/>
                <a:sym typeface="+mn-lt"/>
              </a:rPr>
              <a:t>Business Problem</a:t>
            </a:r>
            <a:endParaRPr lang="en-US" altLang="zh-CN" sz="2000" dirty="0">
              <a:solidFill>
                <a:srgbClr val="C00000"/>
              </a:solidFill>
              <a:cs typeface="+mn-ea"/>
              <a:sym typeface="+mn-lt"/>
            </a:endParaRPr>
          </a:p>
        </p:txBody>
      </p:sp>
      <p:sp>
        <p:nvSpPr>
          <p:cNvPr id="9" name="矩形 8"/>
          <p:cNvSpPr/>
          <p:nvPr/>
        </p:nvSpPr>
        <p:spPr>
          <a:xfrm>
            <a:off x="3319145" y="4684395"/>
            <a:ext cx="8738235" cy="1568450"/>
          </a:xfrm>
          <a:prstGeom prst="rect">
            <a:avLst/>
          </a:prstGeom>
        </p:spPr>
        <p:txBody>
          <a:bodyPr wrap="square">
            <a:spAutoFit/>
          </a:bodyPr>
          <a:lstStyle/>
          <a:p>
            <a:pPr>
              <a:lnSpc>
                <a:spcPct val="150000"/>
              </a:lnSpc>
            </a:pPr>
            <a:r>
              <a:rPr lang="en-US" altLang="zh-CN" sz="1600">
                <a:solidFill>
                  <a:schemeClr val="tx1">
                    <a:lumMod val="85000"/>
                    <a:lumOff val="15000"/>
                  </a:schemeClr>
                </a:solidFill>
                <a:cs typeface="+mn-ea"/>
                <a:sym typeface="+mn-lt"/>
              </a:rPr>
              <a:t>Lending institutions face challenges with loan defaults, but machine learning offers a promising solution. This project demonstrates how machine learning algorithms can classify loan applicants by their risk of default. By identifying high-risk borrowers early, lenders can make smarter loan approval decisions and potentially reduce financial losses.</a:t>
            </a:r>
            <a:endParaRPr lang="en-US" altLang="zh-CN" sz="1600">
              <a:solidFill>
                <a:schemeClr val="tx1">
                  <a:lumMod val="85000"/>
                  <a:lumOff val="15000"/>
                </a:schemeClr>
              </a:solidFill>
              <a:cs typeface="+mn-ea"/>
              <a:sym typeface="+mn-lt"/>
            </a:endParaRPr>
          </a:p>
        </p:txBody>
      </p:sp>
      <p:sp>
        <p:nvSpPr>
          <p:cNvPr id="10" name="矩形 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3157369" y="4194627"/>
            <a:ext cx="57150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lgn="l" fontAlgn="base">
              <a:spcBef>
                <a:spcPct val="0"/>
              </a:spcBef>
              <a:spcAft>
                <a:spcPct val="0"/>
              </a:spcAft>
              <a:buFont typeface="Arial" panose="020B0604020202020204" pitchFamily="34" charset="0"/>
              <a:buChar char="•"/>
            </a:pPr>
            <a:r>
              <a:rPr lang="en-US" altLang="zh-CN" sz="2000" dirty="0">
                <a:solidFill>
                  <a:srgbClr val="C00000"/>
                </a:solidFill>
                <a:cs typeface="+mn-ea"/>
                <a:sym typeface="+mn-lt"/>
              </a:rPr>
              <a:t>Can Machine Learning Predict Loan Defaults?</a:t>
            </a:r>
            <a:endParaRPr lang="en-US" altLang="zh-CN" sz="2000" dirty="0">
              <a:solidFill>
                <a:srgbClr val="C00000"/>
              </a:solidFill>
              <a:cs typeface="+mn-ea"/>
              <a:sym typeface="+mn-lt"/>
            </a:endParaRPr>
          </a:p>
        </p:txBody>
      </p:sp>
      <p:sp>
        <p:nvSpPr>
          <p:cNvPr id="14" name="等腰三角形 13"/>
          <p:cNvSpPr/>
          <p:nvPr/>
        </p:nvSpPr>
        <p:spPr>
          <a:xfrm rot="16200000" flipH="1">
            <a:off x="11853895" y="54768"/>
            <a:ext cx="392874" cy="283336"/>
          </a:xfrm>
          <a:prstGeom prst="triangl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5"/>
          <p:cNvSpPr txBox="1">
            <a:spLocks noChangeArrowheads="1"/>
          </p:cNvSpPr>
          <p:nvPr/>
        </p:nvSpPr>
        <p:spPr bwMode="auto">
          <a:xfrm>
            <a:off x="1761149" y="209085"/>
            <a:ext cx="18796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1600">
                <a:solidFill>
                  <a:srgbClr val="534C49"/>
                </a:solidFill>
                <a:latin typeface="+mj-ea"/>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marL="342900" indent="-342900" algn="l">
              <a:buFont typeface="Arial" panose="020B0604020202020204" pitchFamily="34" charset="0"/>
              <a:buChar char="•"/>
            </a:pPr>
            <a:r>
              <a:rPr lang="en-US" altLang="zh-CN" sz="2000" dirty="0">
                <a:solidFill>
                  <a:srgbClr val="C00000"/>
                </a:solidFill>
                <a:latin typeface="+mn-lt"/>
                <a:ea typeface="+mn-ea"/>
                <a:cs typeface="+mn-ea"/>
                <a:sym typeface="+mn-lt"/>
              </a:rPr>
              <a:t>Stakeholder</a:t>
            </a:r>
            <a:endParaRPr lang="en-US" altLang="zh-CN" sz="2000" dirty="0">
              <a:solidFill>
                <a:srgbClr val="C00000"/>
              </a:solidFill>
              <a:latin typeface="+mn-lt"/>
              <a:ea typeface="+mn-ea"/>
              <a:cs typeface="+mn-ea"/>
              <a:sym typeface="+mn-lt"/>
            </a:endParaRPr>
          </a:p>
        </p:txBody>
      </p:sp>
      <p:sp>
        <p:nvSpPr>
          <p:cNvPr id="12" name="Text Box 11"/>
          <p:cNvSpPr txBox="1"/>
          <p:nvPr/>
        </p:nvSpPr>
        <p:spPr>
          <a:xfrm>
            <a:off x="8173720" y="24765"/>
            <a:ext cx="3735070" cy="368300"/>
          </a:xfrm>
          <a:prstGeom prst="rect">
            <a:avLst/>
          </a:prstGeom>
          <a:noFill/>
        </p:spPr>
        <p:txBody>
          <a:bodyPr wrap="square" rtlCol="0">
            <a:spAutoFit/>
          </a:bodyPr>
          <a:p>
            <a:r>
              <a:rPr lang="en-US"/>
              <a:t>Business Understanding continued</a:t>
            </a:r>
            <a:endParaRPr lang="en-US"/>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4630" r="4630"/>
          <a:stretch>
            <a:fillRect/>
          </a:stretch>
        </p:blipFill>
        <p:spPr>
          <a:xfrm>
            <a:off x="0" y="0"/>
            <a:ext cx="12192000" cy="6858000"/>
          </a:xfrm>
          <a:prstGeom prst="rect">
            <a:avLst/>
          </a:prstGeom>
        </p:spPr>
      </p:pic>
      <p:sp>
        <p:nvSpPr>
          <p:cNvPr id="3" name="Параллелограмм 17"/>
          <p:cNvSpPr/>
          <p:nvPr/>
        </p:nvSpPr>
        <p:spPr>
          <a:xfrm>
            <a:off x="3658249" y="0"/>
            <a:ext cx="4875501" cy="6867533"/>
          </a:xfrm>
          <a:prstGeom prst="rect">
            <a:avLst/>
          </a:prstGeom>
          <a:solidFill>
            <a:srgbClr val="C00000">
              <a:alpha val="5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buClrTx/>
              <a:buSzTx/>
              <a:buFontTx/>
              <a:buNone/>
              <a:defRPr/>
            </a:pPr>
            <a:endParaRPr kumimoji="0" lang="ru-RU" sz="1800" b="0" i="0" u="none" strike="noStrike" kern="0" cap="none" spc="0" normalizeH="0" baseline="0" noProof="0" dirty="0">
              <a:ln>
                <a:noFill/>
              </a:ln>
              <a:solidFill>
                <a:srgbClr val="E7E6E6">
                  <a:lumMod val="25000"/>
                </a:srgbClr>
              </a:solidFill>
              <a:effectLst/>
              <a:uLnTx/>
              <a:uFillTx/>
              <a:cs typeface="+mn-ea"/>
              <a:sym typeface="+mn-lt"/>
            </a:endParaRPr>
          </a:p>
        </p:txBody>
      </p:sp>
      <p:sp>
        <p:nvSpPr>
          <p:cNvPr id="4" name="文本框 5"/>
          <p:cNvSpPr txBox="1">
            <a:spLocks noChangeArrowheads="1"/>
          </p:cNvSpPr>
          <p:nvPr/>
        </p:nvSpPr>
        <p:spPr bwMode="auto">
          <a:xfrm>
            <a:off x="4311754" y="1988515"/>
            <a:ext cx="10342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1600">
                <a:solidFill>
                  <a:srgbClr val="534C49"/>
                </a:solidFill>
                <a:latin typeface="+mj-ea"/>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en-US" altLang="zh-CN">
                <a:solidFill>
                  <a:schemeClr val="bg1"/>
                </a:solidFill>
                <a:latin typeface="+mn-lt"/>
                <a:ea typeface="+mn-ea"/>
                <a:cs typeface="+mn-ea"/>
                <a:sym typeface="+mn-lt"/>
              </a:rPr>
              <a:t>Enter title</a:t>
            </a:r>
            <a:endParaRPr lang="zh-CN" altLang="en-US" dirty="0">
              <a:solidFill>
                <a:schemeClr val="bg1"/>
              </a:solidFill>
              <a:latin typeface="+mn-lt"/>
              <a:ea typeface="+mn-ea"/>
              <a:cs typeface="+mn-ea"/>
              <a:sym typeface="+mn-lt"/>
            </a:endParaRPr>
          </a:p>
        </p:txBody>
      </p:sp>
      <p:sp>
        <p:nvSpPr>
          <p:cNvPr id="5" name="矩形 4"/>
          <p:cNvSpPr/>
          <p:nvPr/>
        </p:nvSpPr>
        <p:spPr>
          <a:xfrm>
            <a:off x="4311754" y="2653202"/>
            <a:ext cx="3675180" cy="2169825"/>
          </a:xfrm>
          <a:prstGeom prst="rect">
            <a:avLst/>
          </a:prstGeom>
        </p:spPr>
        <p:txBody>
          <a:bodyPr wrap="square">
            <a:spAutoFit/>
          </a:bodyPr>
          <a:lstStyle/>
          <a:p>
            <a:pPr>
              <a:lnSpc>
                <a:spcPct val="150000"/>
              </a:lnSpc>
            </a:pPr>
            <a:r>
              <a:rPr lang="en-US" altLang="zh-CN" sz="900" dirty="0" err="1">
                <a:solidFill>
                  <a:schemeClr val="bg1"/>
                </a:solidFill>
                <a:cs typeface="+mn-ea"/>
                <a:sym typeface="+mn-lt"/>
              </a:rPr>
              <a:t>Lorem</a:t>
            </a:r>
            <a:r>
              <a:rPr lang="en-US" altLang="zh-CN" sz="900" dirty="0">
                <a:solidFill>
                  <a:schemeClr val="bg1"/>
                </a:solidFill>
                <a:cs typeface="+mn-ea"/>
                <a:sym typeface="+mn-lt"/>
              </a:rPr>
              <a:t> </a:t>
            </a:r>
            <a:r>
              <a:rPr lang="en-US" altLang="zh-CN" sz="900" dirty="0" err="1">
                <a:solidFill>
                  <a:schemeClr val="bg1"/>
                </a:solidFill>
                <a:cs typeface="+mn-ea"/>
                <a:sym typeface="+mn-lt"/>
              </a:rPr>
              <a:t>ipsum</a:t>
            </a:r>
            <a:r>
              <a:rPr lang="en-US" altLang="zh-CN" sz="900" dirty="0">
                <a:solidFill>
                  <a:schemeClr val="bg1"/>
                </a:solidFill>
                <a:cs typeface="+mn-ea"/>
                <a:sym typeface="+mn-lt"/>
              </a:rPr>
              <a:t> dolor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consectetur</a:t>
            </a:r>
            <a:r>
              <a:rPr lang="en-US" altLang="zh-CN" sz="900" dirty="0">
                <a:solidFill>
                  <a:schemeClr val="bg1"/>
                </a:solidFill>
                <a:cs typeface="+mn-ea"/>
                <a:sym typeface="+mn-lt"/>
              </a:rPr>
              <a:t> </a:t>
            </a:r>
            <a:r>
              <a:rPr lang="en-US" altLang="zh-CN" sz="900" dirty="0" err="1">
                <a:solidFill>
                  <a:schemeClr val="bg1"/>
                </a:solidFill>
                <a:cs typeface="+mn-ea"/>
                <a:sym typeface="+mn-lt"/>
              </a:rPr>
              <a:t>adipiscing</a:t>
            </a:r>
            <a:r>
              <a:rPr lang="en-US" altLang="zh-CN" sz="900" dirty="0">
                <a:solidFill>
                  <a:schemeClr val="bg1"/>
                </a:solidFill>
                <a:cs typeface="+mn-ea"/>
                <a:sym typeface="+mn-lt"/>
              </a:rPr>
              <a:t> </a:t>
            </a:r>
            <a:r>
              <a:rPr lang="en-US" altLang="zh-CN" sz="900" dirty="0" err="1">
                <a:solidFill>
                  <a:schemeClr val="bg1"/>
                </a:solidFill>
                <a:cs typeface="+mn-ea"/>
                <a:sym typeface="+mn-lt"/>
              </a:rPr>
              <a:t>elit</a:t>
            </a:r>
            <a:r>
              <a:rPr lang="en-US" altLang="zh-CN" sz="900" dirty="0">
                <a:solidFill>
                  <a:schemeClr val="bg1"/>
                </a:solidFill>
                <a:cs typeface="+mn-ea"/>
                <a:sym typeface="+mn-lt"/>
              </a:rPr>
              <a:t>. </a:t>
            </a:r>
            <a:r>
              <a:rPr lang="en-US" altLang="zh-CN" sz="900" dirty="0" err="1">
                <a:solidFill>
                  <a:schemeClr val="bg1"/>
                </a:solidFill>
                <a:cs typeface="+mn-ea"/>
                <a:sym typeface="+mn-lt"/>
              </a:rPr>
              <a:t>Donec</a:t>
            </a:r>
            <a:r>
              <a:rPr lang="en-US" altLang="zh-CN" sz="900" dirty="0">
                <a:solidFill>
                  <a:schemeClr val="bg1"/>
                </a:solidFill>
                <a:cs typeface="+mn-ea"/>
                <a:sym typeface="+mn-lt"/>
              </a:rPr>
              <a:t> </a:t>
            </a:r>
            <a:r>
              <a:rPr lang="en-US" altLang="zh-CN" sz="900" dirty="0" err="1">
                <a:solidFill>
                  <a:schemeClr val="bg1"/>
                </a:solidFill>
                <a:cs typeface="+mn-ea"/>
                <a:sym typeface="+mn-lt"/>
              </a:rPr>
              <a:t>luctus</a:t>
            </a:r>
            <a:r>
              <a:rPr lang="en-US" altLang="zh-CN" sz="900" dirty="0">
                <a:solidFill>
                  <a:schemeClr val="bg1"/>
                </a:solidFill>
                <a:cs typeface="+mn-ea"/>
                <a:sym typeface="+mn-lt"/>
              </a:rPr>
              <a:t> </a:t>
            </a:r>
            <a:r>
              <a:rPr lang="en-US" altLang="zh-CN" sz="900" dirty="0" err="1">
                <a:solidFill>
                  <a:schemeClr val="bg1"/>
                </a:solidFill>
                <a:cs typeface="+mn-ea"/>
                <a:sym typeface="+mn-lt"/>
              </a:rPr>
              <a:t>nibh</a:t>
            </a:r>
            <a:r>
              <a:rPr lang="en-US" altLang="zh-CN" sz="900" dirty="0">
                <a:solidFill>
                  <a:schemeClr val="bg1"/>
                </a:solidFill>
                <a:cs typeface="+mn-ea"/>
                <a:sym typeface="+mn-lt"/>
              </a:rPr>
              <a:t>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sem</a:t>
            </a:r>
            <a:r>
              <a:rPr lang="en-US" altLang="zh-CN" sz="900" dirty="0">
                <a:solidFill>
                  <a:schemeClr val="bg1"/>
                </a:solidFill>
                <a:cs typeface="+mn-ea"/>
                <a:sym typeface="+mn-lt"/>
              </a:rPr>
              <a:t> </a:t>
            </a:r>
            <a:r>
              <a:rPr lang="en-US" altLang="zh-CN" sz="900" dirty="0" err="1">
                <a:solidFill>
                  <a:schemeClr val="bg1"/>
                </a:solidFill>
                <a:cs typeface="+mn-ea"/>
                <a:sym typeface="+mn-lt"/>
              </a:rPr>
              <a:t>vulputate</a:t>
            </a:r>
            <a:r>
              <a:rPr lang="en-US" altLang="zh-CN" sz="900" dirty="0">
                <a:solidFill>
                  <a:schemeClr val="bg1"/>
                </a:solidFill>
                <a:cs typeface="+mn-ea"/>
                <a:sym typeface="+mn-lt"/>
              </a:rPr>
              <a:t> </a:t>
            </a:r>
            <a:r>
              <a:rPr lang="en-US" altLang="zh-CN" sz="900" dirty="0" err="1">
                <a:solidFill>
                  <a:schemeClr val="bg1"/>
                </a:solidFill>
                <a:cs typeface="+mn-ea"/>
                <a:sym typeface="+mn-lt"/>
              </a:rPr>
              <a:t>venenatis</a:t>
            </a:r>
            <a:r>
              <a:rPr lang="en-US" altLang="zh-CN" sz="900" dirty="0">
                <a:solidFill>
                  <a:schemeClr val="bg1"/>
                </a:solidFill>
                <a:cs typeface="+mn-ea"/>
                <a:sym typeface="+mn-lt"/>
              </a:rPr>
              <a:t> </a:t>
            </a:r>
            <a:r>
              <a:rPr lang="en-US" altLang="zh-CN" sz="900" dirty="0" err="1">
                <a:solidFill>
                  <a:schemeClr val="bg1"/>
                </a:solidFill>
                <a:cs typeface="+mn-ea"/>
                <a:sym typeface="+mn-lt"/>
              </a:rPr>
              <a:t>bibendum</a:t>
            </a:r>
            <a:r>
              <a:rPr lang="en-US" altLang="zh-CN" sz="900" dirty="0">
                <a:solidFill>
                  <a:schemeClr val="bg1"/>
                </a:solidFill>
                <a:cs typeface="+mn-ea"/>
                <a:sym typeface="+mn-lt"/>
              </a:rPr>
              <a:t> </a:t>
            </a:r>
            <a:r>
              <a:rPr lang="en-US" altLang="zh-CN" sz="900" dirty="0" err="1">
                <a:solidFill>
                  <a:schemeClr val="bg1"/>
                </a:solidFill>
                <a:cs typeface="+mn-ea"/>
                <a:sym typeface="+mn-lt"/>
              </a:rPr>
              <a:t>orci</a:t>
            </a:r>
            <a:r>
              <a:rPr lang="en-US" altLang="zh-CN" sz="900" dirty="0">
                <a:solidFill>
                  <a:schemeClr val="bg1"/>
                </a:solidFill>
                <a:cs typeface="+mn-ea"/>
                <a:sym typeface="+mn-lt"/>
              </a:rPr>
              <a:t> </a:t>
            </a:r>
            <a:endParaRPr lang="en-US" altLang="zh-CN" sz="900" dirty="0">
              <a:solidFill>
                <a:schemeClr val="bg1"/>
              </a:solidFill>
              <a:cs typeface="+mn-ea"/>
              <a:sym typeface="+mn-lt"/>
            </a:endParaRPr>
          </a:p>
          <a:p>
            <a:pPr>
              <a:lnSpc>
                <a:spcPct val="150000"/>
              </a:lnSpc>
            </a:pPr>
            <a:endParaRPr lang="en-US" altLang="zh-CN" sz="900" dirty="0">
              <a:solidFill>
                <a:schemeClr val="bg1"/>
              </a:solidFill>
              <a:cs typeface="+mn-ea"/>
              <a:sym typeface="+mn-lt"/>
            </a:endParaRPr>
          </a:p>
          <a:p>
            <a:pPr>
              <a:lnSpc>
                <a:spcPct val="150000"/>
              </a:lnSpc>
            </a:pPr>
            <a:r>
              <a:rPr lang="en-US" altLang="zh-CN" sz="900" dirty="0" err="1">
                <a:solidFill>
                  <a:schemeClr val="bg1"/>
                </a:solidFill>
                <a:cs typeface="+mn-ea"/>
                <a:sym typeface="+mn-lt"/>
              </a:rPr>
              <a:t>pulvinar</a:t>
            </a:r>
            <a:r>
              <a:rPr lang="en-US" altLang="zh-CN" sz="900" dirty="0">
                <a:solidFill>
                  <a:schemeClr val="bg1"/>
                </a:solidFill>
                <a:cs typeface="+mn-ea"/>
                <a:sym typeface="+mn-lt"/>
              </a:rPr>
              <a:t>. </a:t>
            </a:r>
            <a:r>
              <a:rPr lang="en-US" altLang="zh-CN" sz="900" dirty="0" err="1">
                <a:solidFill>
                  <a:schemeClr val="bg1"/>
                </a:solidFill>
                <a:cs typeface="+mn-ea"/>
                <a:sym typeface="+mn-lt"/>
              </a:rPr>
              <a:t>Lorem</a:t>
            </a:r>
            <a:r>
              <a:rPr lang="en-US" altLang="zh-CN" sz="900" dirty="0">
                <a:solidFill>
                  <a:schemeClr val="bg1"/>
                </a:solidFill>
                <a:cs typeface="+mn-ea"/>
                <a:sym typeface="+mn-lt"/>
              </a:rPr>
              <a:t> </a:t>
            </a:r>
            <a:r>
              <a:rPr lang="en-US" altLang="zh-CN" sz="900" dirty="0" err="1">
                <a:solidFill>
                  <a:schemeClr val="bg1"/>
                </a:solidFill>
                <a:cs typeface="+mn-ea"/>
                <a:sym typeface="+mn-lt"/>
              </a:rPr>
              <a:t>ipsum</a:t>
            </a:r>
            <a:r>
              <a:rPr lang="en-US" altLang="zh-CN" sz="900" dirty="0">
                <a:solidFill>
                  <a:schemeClr val="bg1"/>
                </a:solidFill>
                <a:cs typeface="+mn-ea"/>
                <a:sym typeface="+mn-lt"/>
              </a:rPr>
              <a:t> dolor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consectetur</a:t>
            </a:r>
            <a:r>
              <a:rPr lang="en-US" altLang="zh-CN" sz="900" dirty="0">
                <a:solidFill>
                  <a:schemeClr val="bg1"/>
                </a:solidFill>
                <a:cs typeface="+mn-ea"/>
                <a:sym typeface="+mn-lt"/>
              </a:rPr>
              <a:t> </a:t>
            </a:r>
            <a:r>
              <a:rPr lang="en-US" altLang="zh-CN" sz="900" dirty="0" err="1">
                <a:solidFill>
                  <a:schemeClr val="bg1"/>
                </a:solidFill>
                <a:cs typeface="+mn-ea"/>
                <a:sym typeface="+mn-lt"/>
              </a:rPr>
              <a:t>adipiscing</a:t>
            </a:r>
            <a:r>
              <a:rPr lang="en-US" altLang="zh-CN" sz="900" dirty="0">
                <a:solidFill>
                  <a:schemeClr val="bg1"/>
                </a:solidFill>
                <a:cs typeface="+mn-ea"/>
                <a:sym typeface="+mn-lt"/>
              </a:rPr>
              <a:t> </a:t>
            </a:r>
            <a:r>
              <a:rPr lang="en-US" altLang="zh-CN" sz="900" dirty="0" err="1">
                <a:solidFill>
                  <a:schemeClr val="bg1"/>
                </a:solidFill>
                <a:cs typeface="+mn-ea"/>
                <a:sym typeface="+mn-lt"/>
              </a:rPr>
              <a:t>elit</a:t>
            </a:r>
            <a:r>
              <a:rPr lang="en-US" altLang="zh-CN" sz="900" dirty="0">
                <a:solidFill>
                  <a:schemeClr val="bg1"/>
                </a:solidFill>
                <a:cs typeface="+mn-ea"/>
                <a:sym typeface="+mn-lt"/>
              </a:rPr>
              <a:t>. </a:t>
            </a:r>
            <a:r>
              <a:rPr lang="en-US" altLang="zh-CN" sz="900" dirty="0" err="1">
                <a:solidFill>
                  <a:schemeClr val="bg1"/>
                </a:solidFill>
                <a:cs typeface="+mn-ea"/>
                <a:sym typeface="+mn-lt"/>
              </a:rPr>
              <a:t>Donec</a:t>
            </a:r>
            <a:r>
              <a:rPr lang="en-US" altLang="zh-CN" sz="900" dirty="0">
                <a:solidFill>
                  <a:schemeClr val="bg1"/>
                </a:solidFill>
                <a:cs typeface="+mn-ea"/>
                <a:sym typeface="+mn-lt"/>
              </a:rPr>
              <a:t> </a:t>
            </a:r>
            <a:r>
              <a:rPr lang="en-US" altLang="zh-CN" sz="900" dirty="0" err="1">
                <a:solidFill>
                  <a:schemeClr val="bg1"/>
                </a:solidFill>
                <a:cs typeface="+mn-ea"/>
                <a:sym typeface="+mn-lt"/>
              </a:rPr>
              <a:t>luctus</a:t>
            </a:r>
            <a:r>
              <a:rPr lang="en-US" altLang="zh-CN" sz="900" dirty="0">
                <a:solidFill>
                  <a:schemeClr val="bg1"/>
                </a:solidFill>
                <a:cs typeface="+mn-ea"/>
                <a:sym typeface="+mn-lt"/>
              </a:rPr>
              <a:t> </a:t>
            </a:r>
            <a:r>
              <a:rPr lang="en-US" altLang="zh-CN" sz="900" dirty="0" err="1">
                <a:solidFill>
                  <a:schemeClr val="bg1"/>
                </a:solidFill>
                <a:cs typeface="+mn-ea"/>
                <a:sym typeface="+mn-lt"/>
              </a:rPr>
              <a:t>nibh</a:t>
            </a:r>
            <a:r>
              <a:rPr lang="en-US" altLang="zh-CN" sz="900" dirty="0">
                <a:solidFill>
                  <a:schemeClr val="bg1"/>
                </a:solidFill>
                <a:cs typeface="+mn-ea"/>
                <a:sym typeface="+mn-lt"/>
              </a:rPr>
              <a:t>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sem</a:t>
            </a:r>
            <a:r>
              <a:rPr lang="en-US" altLang="zh-CN" sz="900" dirty="0">
                <a:solidFill>
                  <a:schemeClr val="bg1"/>
                </a:solidFill>
                <a:cs typeface="+mn-ea"/>
                <a:sym typeface="+mn-lt"/>
              </a:rPr>
              <a:t> </a:t>
            </a:r>
            <a:r>
              <a:rPr lang="en-US" altLang="zh-CN" sz="900" dirty="0" err="1">
                <a:solidFill>
                  <a:schemeClr val="bg1"/>
                </a:solidFill>
                <a:cs typeface="+mn-ea"/>
                <a:sym typeface="+mn-lt"/>
              </a:rPr>
              <a:t>vulputate</a:t>
            </a:r>
            <a:r>
              <a:rPr lang="en-US" altLang="zh-CN" sz="900" dirty="0">
                <a:solidFill>
                  <a:schemeClr val="bg1"/>
                </a:solidFill>
                <a:cs typeface="+mn-ea"/>
                <a:sym typeface="+mn-lt"/>
              </a:rPr>
              <a:t> </a:t>
            </a:r>
            <a:r>
              <a:rPr lang="en-US" altLang="zh-CN" sz="900" dirty="0" err="1">
                <a:solidFill>
                  <a:schemeClr val="bg1"/>
                </a:solidFill>
                <a:cs typeface="+mn-ea"/>
                <a:sym typeface="+mn-lt"/>
              </a:rPr>
              <a:t>venenatis</a:t>
            </a:r>
            <a:r>
              <a:rPr lang="en-US" altLang="zh-CN" sz="900" dirty="0">
                <a:solidFill>
                  <a:schemeClr val="bg1"/>
                </a:solidFill>
                <a:cs typeface="+mn-ea"/>
                <a:sym typeface="+mn-lt"/>
              </a:rPr>
              <a:t> </a:t>
            </a:r>
            <a:r>
              <a:rPr lang="en-US" altLang="zh-CN" sz="900" dirty="0" err="1">
                <a:solidFill>
                  <a:schemeClr val="bg1"/>
                </a:solidFill>
                <a:cs typeface="+mn-ea"/>
                <a:sym typeface="+mn-lt"/>
              </a:rPr>
              <a:t>bibendum</a:t>
            </a:r>
            <a:r>
              <a:rPr lang="en-US" altLang="zh-CN" sz="900" dirty="0">
                <a:solidFill>
                  <a:schemeClr val="bg1"/>
                </a:solidFill>
                <a:cs typeface="+mn-ea"/>
                <a:sym typeface="+mn-lt"/>
              </a:rPr>
              <a:t> </a:t>
            </a:r>
            <a:r>
              <a:rPr lang="en-US" altLang="zh-CN" sz="900" dirty="0" err="1">
                <a:solidFill>
                  <a:schemeClr val="bg1"/>
                </a:solidFill>
                <a:cs typeface="+mn-ea"/>
                <a:sym typeface="+mn-lt"/>
              </a:rPr>
              <a:t>orci</a:t>
            </a:r>
            <a:r>
              <a:rPr lang="en-US" altLang="zh-CN" sz="900" dirty="0">
                <a:solidFill>
                  <a:schemeClr val="bg1"/>
                </a:solidFill>
                <a:cs typeface="+mn-ea"/>
                <a:sym typeface="+mn-lt"/>
              </a:rPr>
              <a:t> </a:t>
            </a:r>
            <a:r>
              <a:rPr lang="en-US" altLang="zh-CN" sz="900" dirty="0" err="1">
                <a:solidFill>
                  <a:schemeClr val="bg1"/>
                </a:solidFill>
                <a:cs typeface="+mn-ea"/>
                <a:sym typeface="+mn-lt"/>
              </a:rPr>
              <a:t>pulvinar</a:t>
            </a:r>
            <a:r>
              <a:rPr lang="en-US" altLang="zh-CN" sz="900" dirty="0">
                <a:solidFill>
                  <a:schemeClr val="bg1"/>
                </a:solidFill>
                <a:cs typeface="+mn-ea"/>
                <a:sym typeface="+mn-lt"/>
              </a:rPr>
              <a:t>. </a:t>
            </a:r>
            <a:r>
              <a:rPr lang="en-US" altLang="zh-CN" sz="900" dirty="0" err="1">
                <a:solidFill>
                  <a:schemeClr val="bg1"/>
                </a:solidFill>
                <a:cs typeface="+mn-ea"/>
                <a:sym typeface="+mn-lt"/>
              </a:rPr>
              <a:t>Lorem</a:t>
            </a:r>
            <a:r>
              <a:rPr lang="en-US" altLang="zh-CN" sz="900" dirty="0">
                <a:solidFill>
                  <a:schemeClr val="bg1"/>
                </a:solidFill>
                <a:cs typeface="+mn-ea"/>
                <a:sym typeface="+mn-lt"/>
              </a:rPr>
              <a:t> </a:t>
            </a:r>
            <a:r>
              <a:rPr lang="en-US" altLang="zh-CN" sz="900" dirty="0" err="1">
                <a:solidFill>
                  <a:schemeClr val="bg1"/>
                </a:solidFill>
                <a:cs typeface="+mn-ea"/>
                <a:sym typeface="+mn-lt"/>
              </a:rPr>
              <a:t>ipsum</a:t>
            </a:r>
            <a:r>
              <a:rPr lang="en-US" altLang="zh-CN" sz="900" dirty="0">
                <a:solidFill>
                  <a:schemeClr val="bg1"/>
                </a:solidFill>
                <a:cs typeface="+mn-ea"/>
                <a:sym typeface="+mn-lt"/>
              </a:rPr>
              <a:t> dolor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consectetu</a:t>
            </a:r>
            <a:endParaRPr lang="en-US" altLang="zh-CN" sz="900" dirty="0">
              <a:solidFill>
                <a:schemeClr val="bg1"/>
              </a:solidFill>
              <a:cs typeface="+mn-ea"/>
              <a:sym typeface="+mn-lt"/>
            </a:endParaRPr>
          </a:p>
          <a:p>
            <a:pPr>
              <a:lnSpc>
                <a:spcPct val="150000"/>
              </a:lnSpc>
            </a:pPr>
            <a:endParaRPr lang="en-US" altLang="zh-CN" sz="900" dirty="0">
              <a:solidFill>
                <a:schemeClr val="bg1"/>
              </a:solidFill>
              <a:cs typeface="+mn-ea"/>
              <a:sym typeface="+mn-lt"/>
            </a:endParaRPr>
          </a:p>
          <a:p>
            <a:pPr>
              <a:lnSpc>
                <a:spcPct val="150000"/>
              </a:lnSpc>
            </a:pPr>
            <a:r>
              <a:rPr lang="en-US" altLang="zh-CN" sz="900" dirty="0">
                <a:solidFill>
                  <a:schemeClr val="bg1"/>
                </a:solidFill>
                <a:cs typeface="+mn-ea"/>
                <a:sym typeface="+mn-lt"/>
              </a:rPr>
              <a:t>r </a:t>
            </a:r>
            <a:r>
              <a:rPr lang="en-US" altLang="zh-CN" sz="900" dirty="0" err="1">
                <a:solidFill>
                  <a:schemeClr val="bg1"/>
                </a:solidFill>
                <a:cs typeface="+mn-ea"/>
                <a:sym typeface="+mn-lt"/>
              </a:rPr>
              <a:t>adipiscing</a:t>
            </a:r>
            <a:r>
              <a:rPr lang="en-US" altLang="zh-CN" sz="900" dirty="0">
                <a:solidFill>
                  <a:schemeClr val="bg1"/>
                </a:solidFill>
                <a:cs typeface="+mn-ea"/>
                <a:sym typeface="+mn-lt"/>
              </a:rPr>
              <a:t> </a:t>
            </a:r>
            <a:r>
              <a:rPr lang="en-US" altLang="zh-CN" sz="900" dirty="0" err="1">
                <a:solidFill>
                  <a:schemeClr val="bg1"/>
                </a:solidFill>
                <a:cs typeface="+mn-ea"/>
                <a:sym typeface="+mn-lt"/>
              </a:rPr>
              <a:t>elit</a:t>
            </a:r>
            <a:r>
              <a:rPr lang="en-US" altLang="zh-CN" sz="900" dirty="0">
                <a:solidFill>
                  <a:schemeClr val="bg1"/>
                </a:solidFill>
                <a:cs typeface="+mn-ea"/>
                <a:sym typeface="+mn-lt"/>
              </a:rPr>
              <a:t>. </a:t>
            </a:r>
            <a:r>
              <a:rPr lang="en-US" altLang="zh-CN" sz="900" dirty="0" err="1">
                <a:solidFill>
                  <a:schemeClr val="bg1"/>
                </a:solidFill>
                <a:cs typeface="+mn-ea"/>
                <a:sym typeface="+mn-lt"/>
              </a:rPr>
              <a:t>Donec</a:t>
            </a:r>
            <a:r>
              <a:rPr lang="en-US" altLang="zh-CN" sz="900" dirty="0">
                <a:solidFill>
                  <a:schemeClr val="bg1"/>
                </a:solidFill>
                <a:cs typeface="+mn-ea"/>
                <a:sym typeface="+mn-lt"/>
              </a:rPr>
              <a:t> </a:t>
            </a:r>
            <a:r>
              <a:rPr lang="en-US" altLang="zh-CN" sz="900" dirty="0" err="1">
                <a:solidFill>
                  <a:schemeClr val="bg1"/>
                </a:solidFill>
                <a:cs typeface="+mn-ea"/>
                <a:sym typeface="+mn-lt"/>
              </a:rPr>
              <a:t>luctus</a:t>
            </a:r>
            <a:r>
              <a:rPr lang="en-US" altLang="zh-CN" sz="900" dirty="0">
                <a:solidFill>
                  <a:schemeClr val="bg1"/>
                </a:solidFill>
                <a:cs typeface="+mn-ea"/>
                <a:sym typeface="+mn-lt"/>
              </a:rPr>
              <a:t> </a:t>
            </a:r>
            <a:r>
              <a:rPr lang="en-US" altLang="zh-CN" sz="900" dirty="0" err="1">
                <a:solidFill>
                  <a:schemeClr val="bg1"/>
                </a:solidFill>
                <a:cs typeface="+mn-ea"/>
                <a:sym typeface="+mn-lt"/>
              </a:rPr>
              <a:t>nibh</a:t>
            </a:r>
            <a:r>
              <a:rPr lang="en-US" altLang="zh-CN" sz="900" dirty="0">
                <a:solidFill>
                  <a:schemeClr val="bg1"/>
                </a:solidFill>
                <a:cs typeface="+mn-ea"/>
                <a:sym typeface="+mn-lt"/>
              </a:rPr>
              <a:t>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sem</a:t>
            </a:r>
            <a:r>
              <a:rPr lang="en-US" altLang="zh-CN" sz="900" dirty="0">
                <a:solidFill>
                  <a:schemeClr val="bg1"/>
                </a:solidFill>
                <a:cs typeface="+mn-ea"/>
                <a:sym typeface="+mn-lt"/>
              </a:rPr>
              <a:t> </a:t>
            </a:r>
            <a:r>
              <a:rPr lang="en-US" altLang="zh-CN" sz="900" dirty="0" err="1">
                <a:solidFill>
                  <a:schemeClr val="bg1"/>
                </a:solidFill>
                <a:cs typeface="+mn-ea"/>
                <a:sym typeface="+mn-lt"/>
              </a:rPr>
              <a:t>vulputate</a:t>
            </a:r>
            <a:r>
              <a:rPr lang="en-US" altLang="zh-CN" sz="900" dirty="0">
                <a:solidFill>
                  <a:schemeClr val="bg1"/>
                </a:solidFill>
                <a:cs typeface="+mn-ea"/>
                <a:sym typeface="+mn-lt"/>
              </a:rPr>
              <a:t> </a:t>
            </a:r>
            <a:r>
              <a:rPr lang="en-US" altLang="zh-CN" sz="900" dirty="0" err="1">
                <a:solidFill>
                  <a:schemeClr val="bg1"/>
                </a:solidFill>
                <a:cs typeface="+mn-ea"/>
                <a:sym typeface="+mn-lt"/>
              </a:rPr>
              <a:t>venenatis</a:t>
            </a:r>
            <a:r>
              <a:rPr lang="en-US" altLang="zh-CN" sz="900" dirty="0">
                <a:solidFill>
                  <a:schemeClr val="bg1"/>
                </a:solidFill>
                <a:cs typeface="+mn-ea"/>
                <a:sym typeface="+mn-lt"/>
              </a:rPr>
              <a:t> </a:t>
            </a:r>
            <a:r>
              <a:rPr lang="en-US" altLang="zh-CN" sz="900" dirty="0" err="1">
                <a:solidFill>
                  <a:schemeClr val="bg1"/>
                </a:solidFill>
                <a:cs typeface="+mn-ea"/>
                <a:sym typeface="+mn-lt"/>
              </a:rPr>
              <a:t>bibendum</a:t>
            </a:r>
            <a:r>
              <a:rPr lang="en-US" altLang="zh-CN" sz="900" dirty="0">
                <a:solidFill>
                  <a:schemeClr val="bg1"/>
                </a:solidFill>
                <a:cs typeface="+mn-ea"/>
                <a:sym typeface="+mn-lt"/>
              </a:rPr>
              <a:t> </a:t>
            </a:r>
            <a:r>
              <a:rPr lang="en-US" altLang="zh-CN" sz="900" dirty="0" err="1">
                <a:solidFill>
                  <a:schemeClr val="bg1"/>
                </a:solidFill>
                <a:cs typeface="+mn-ea"/>
                <a:sym typeface="+mn-lt"/>
              </a:rPr>
              <a:t>orci</a:t>
            </a:r>
            <a:r>
              <a:rPr lang="en-US" altLang="zh-CN" sz="900" dirty="0">
                <a:solidFill>
                  <a:schemeClr val="bg1"/>
                </a:solidFill>
                <a:cs typeface="+mn-ea"/>
                <a:sym typeface="+mn-lt"/>
              </a:rPr>
              <a:t> </a:t>
            </a:r>
            <a:r>
              <a:rPr lang="en-US" altLang="zh-CN" sz="900" dirty="0" err="1">
                <a:solidFill>
                  <a:schemeClr val="bg1"/>
                </a:solidFill>
                <a:cs typeface="+mn-ea"/>
                <a:sym typeface="+mn-lt"/>
              </a:rPr>
              <a:t>pulvinar</a:t>
            </a:r>
            <a:r>
              <a:rPr lang="en-US" altLang="zh-CN" sz="900" dirty="0">
                <a:solidFill>
                  <a:schemeClr val="bg1"/>
                </a:solidFill>
                <a:cs typeface="+mn-ea"/>
                <a:sym typeface="+mn-lt"/>
              </a:rPr>
              <a:t>. </a:t>
            </a:r>
            <a:r>
              <a:rPr lang="en-US" altLang="zh-CN" sz="900" dirty="0" err="1">
                <a:solidFill>
                  <a:schemeClr val="bg1"/>
                </a:solidFill>
                <a:cs typeface="+mn-ea"/>
                <a:sym typeface="+mn-lt"/>
              </a:rPr>
              <a:t>Lorem</a:t>
            </a:r>
            <a:r>
              <a:rPr lang="en-US" altLang="zh-CN" sz="900" dirty="0">
                <a:solidFill>
                  <a:schemeClr val="bg1"/>
                </a:solidFill>
                <a:cs typeface="+mn-ea"/>
                <a:sym typeface="+mn-lt"/>
              </a:rPr>
              <a:t> </a:t>
            </a:r>
            <a:r>
              <a:rPr lang="en-US" altLang="zh-CN" sz="900" dirty="0" err="1">
                <a:solidFill>
                  <a:schemeClr val="bg1"/>
                </a:solidFill>
                <a:cs typeface="+mn-ea"/>
                <a:sym typeface="+mn-lt"/>
              </a:rPr>
              <a:t>ipsum</a:t>
            </a:r>
            <a:r>
              <a:rPr lang="en-US" altLang="zh-CN" sz="900" dirty="0">
                <a:solidFill>
                  <a:schemeClr val="bg1"/>
                </a:solidFill>
                <a:cs typeface="+mn-ea"/>
                <a:sym typeface="+mn-lt"/>
              </a:rPr>
              <a:t> dolor sit </a:t>
            </a:r>
            <a:r>
              <a:rPr lang="en-US" altLang="zh-CN" sz="900" dirty="0" err="1">
                <a:solidFill>
                  <a:schemeClr val="bg1"/>
                </a:solidFill>
                <a:cs typeface="+mn-ea"/>
                <a:sym typeface="+mn-lt"/>
              </a:rPr>
              <a:t>amet</a:t>
            </a:r>
            <a:r>
              <a:rPr lang="en-US" altLang="zh-CN" sz="900" dirty="0">
                <a:solidFill>
                  <a:schemeClr val="bg1"/>
                </a:solidFill>
                <a:cs typeface="+mn-ea"/>
                <a:sym typeface="+mn-lt"/>
              </a:rPr>
              <a:t>, </a:t>
            </a:r>
            <a:r>
              <a:rPr lang="en-US" altLang="zh-CN" sz="900" dirty="0" err="1">
                <a:solidFill>
                  <a:schemeClr val="bg1"/>
                </a:solidFill>
                <a:cs typeface="+mn-ea"/>
                <a:sym typeface="+mn-lt"/>
              </a:rPr>
              <a:t>consectetur</a:t>
            </a:r>
            <a:r>
              <a:rPr lang="en-US" altLang="zh-CN" sz="900" dirty="0">
                <a:solidFill>
                  <a:schemeClr val="bg1"/>
                </a:solidFill>
                <a:cs typeface="+mn-ea"/>
                <a:sym typeface="+mn-lt"/>
              </a:rPr>
              <a:t> </a:t>
            </a:r>
            <a:r>
              <a:rPr lang="en-US" altLang="zh-CN" sz="900" dirty="0" err="1">
                <a:solidFill>
                  <a:schemeClr val="bg1"/>
                </a:solidFill>
                <a:cs typeface="+mn-ea"/>
                <a:sym typeface="+mn-lt"/>
              </a:rPr>
              <a:t>adipiscing</a:t>
            </a:r>
            <a:r>
              <a:rPr lang="en-US" altLang="zh-CN" sz="900" dirty="0">
                <a:solidFill>
                  <a:schemeClr val="bg1"/>
                </a:solidFill>
                <a:cs typeface="+mn-ea"/>
                <a:sym typeface="+mn-lt"/>
              </a:rPr>
              <a:t> </a:t>
            </a:r>
            <a:r>
              <a:rPr lang="en-US" altLang="zh-CN" sz="900" dirty="0" err="1">
                <a:solidFill>
                  <a:schemeClr val="bg1"/>
                </a:solidFill>
                <a:cs typeface="+mn-ea"/>
                <a:sym typeface="+mn-lt"/>
              </a:rPr>
              <a:t>elit</a:t>
            </a:r>
            <a:r>
              <a:rPr lang="en-US" altLang="zh-CN" sz="900" dirty="0">
                <a:solidFill>
                  <a:schemeClr val="bg1"/>
                </a:solidFill>
                <a:cs typeface="+mn-ea"/>
                <a:sym typeface="+mn-lt"/>
              </a:rPr>
              <a:t>. </a:t>
            </a:r>
            <a:endParaRPr lang="zh-CN" altLang="en-US" sz="900" dirty="0">
              <a:solidFill>
                <a:schemeClr val="bg1"/>
              </a:solidFill>
              <a:cs typeface="+mn-ea"/>
              <a:sym typeface="+mn-lt"/>
            </a:endParaRPr>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4630" r="4630"/>
          <a:stretch>
            <a:fillRect/>
          </a:stretch>
        </p:blipFill>
        <p:spPr>
          <a:xfrm>
            <a:off x="0" y="0"/>
            <a:ext cx="12192000" cy="6858000"/>
          </a:xfrm>
          <a:prstGeom prst="rect">
            <a:avLst/>
          </a:prstGeom>
        </p:spPr>
      </p:pic>
      <p:sp>
        <p:nvSpPr>
          <p:cNvPr id="3" name="任意多边形 2"/>
          <p:cNvSpPr/>
          <p:nvPr/>
        </p:nvSpPr>
        <p:spPr>
          <a:xfrm rot="5400000" flipH="1">
            <a:off x="2567895" y="-2726935"/>
            <a:ext cx="6957498" cy="12290713"/>
          </a:xfrm>
          <a:custGeom>
            <a:avLst/>
            <a:gdLst>
              <a:gd name="connsiteX0" fmla="*/ 6858000 w 6863365"/>
              <a:gd name="connsiteY0" fmla="*/ 12192000 h 12192000"/>
              <a:gd name="connsiteX1" fmla="*/ 6858000 w 6863365"/>
              <a:gd name="connsiteY1" fmla="*/ 12190476 h 12192000"/>
              <a:gd name="connsiteX2" fmla="*/ 18771 w 6863365"/>
              <a:gd name="connsiteY2" fmla="*/ 12190476 h 12192000"/>
              <a:gd name="connsiteX3" fmla="*/ 3441068 w 6863365"/>
              <a:gd name="connsiteY3" fmla="*/ 6289964 h 12192000"/>
              <a:gd name="connsiteX4" fmla="*/ 6858000 w 6863365"/>
              <a:gd name="connsiteY4" fmla="*/ 12181226 h 12192000"/>
              <a:gd name="connsiteX5" fmla="*/ 6858000 w 6863365"/>
              <a:gd name="connsiteY5" fmla="*/ 0 h 12192000"/>
              <a:gd name="connsiteX6" fmla="*/ 0 w 6863365"/>
              <a:gd name="connsiteY6" fmla="*/ 0 h 12192000"/>
              <a:gd name="connsiteX7" fmla="*/ 0 w 6863365"/>
              <a:gd name="connsiteY7" fmla="*/ 12192000 h 12192000"/>
              <a:gd name="connsiteX8" fmla="*/ 6863365 w 6863365"/>
              <a:gd name="connsiteY8" fmla="*/ 12190476 h 12192000"/>
              <a:gd name="connsiteX9" fmla="*/ 6858000 w 6863365"/>
              <a:gd name="connsiteY9" fmla="*/ 12181226 h 12192000"/>
              <a:gd name="connsiteX10" fmla="*/ 6858000 w 6863365"/>
              <a:gd name="connsiteY10" fmla="*/ 12190476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3365" h="12192000">
                <a:moveTo>
                  <a:pt x="6858000" y="12192000"/>
                </a:moveTo>
                <a:lnTo>
                  <a:pt x="6858000" y="12190476"/>
                </a:lnTo>
                <a:lnTo>
                  <a:pt x="18771" y="12190476"/>
                </a:lnTo>
                <a:lnTo>
                  <a:pt x="3441068" y="6289964"/>
                </a:lnTo>
                <a:lnTo>
                  <a:pt x="6858000" y="12181226"/>
                </a:lnTo>
                <a:lnTo>
                  <a:pt x="6858000" y="0"/>
                </a:lnTo>
                <a:lnTo>
                  <a:pt x="0" y="0"/>
                </a:lnTo>
                <a:lnTo>
                  <a:pt x="0" y="12192000"/>
                </a:lnTo>
                <a:close/>
                <a:moveTo>
                  <a:pt x="6863365" y="12190476"/>
                </a:moveTo>
                <a:lnTo>
                  <a:pt x="6858000" y="12181226"/>
                </a:lnTo>
                <a:lnTo>
                  <a:pt x="6858000" y="121904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 name="文本框 3"/>
          <p:cNvSpPr txBox="1"/>
          <p:nvPr/>
        </p:nvSpPr>
        <p:spPr>
          <a:xfrm>
            <a:off x="7535863" y="2663601"/>
            <a:ext cx="1210588" cy="400110"/>
          </a:xfrm>
          <a:prstGeom prst="rect">
            <a:avLst/>
          </a:prstGeom>
          <a:noFill/>
          <a:ln w="19050">
            <a:noFill/>
          </a:ln>
          <a:effectLst/>
        </p:spPr>
        <p:txBody>
          <a:bodyPr wrap="none" rtlCol="0">
            <a:spAutoFit/>
          </a:bodyPr>
          <a:lstStyle/>
          <a:p>
            <a:r>
              <a:rPr lang="zh-CN" altLang="en-US" sz="2000" dirty="0">
                <a:solidFill>
                  <a:schemeClr val="bg1"/>
                </a:solidFill>
                <a:cs typeface="+mn-ea"/>
                <a:sym typeface="+mn-lt"/>
              </a:rPr>
              <a:t>关于公司</a:t>
            </a:r>
            <a:endParaRPr lang="zh-CN" altLang="en-US" sz="2000" dirty="0">
              <a:solidFill>
                <a:schemeClr val="bg1"/>
              </a:solidFill>
              <a:cs typeface="+mn-ea"/>
              <a:sym typeface="+mn-lt"/>
            </a:endParaRPr>
          </a:p>
        </p:txBody>
      </p:sp>
      <p:sp>
        <p:nvSpPr>
          <p:cNvPr id="5" name="等腰三角形 4"/>
          <p:cNvSpPr/>
          <p:nvPr/>
        </p:nvSpPr>
        <p:spPr>
          <a:xfrm rot="5400000" flipH="1">
            <a:off x="5448104" y="2978690"/>
            <a:ext cx="447195" cy="385513"/>
          </a:xfrm>
          <a:prstGeom prst="triangle">
            <a:avLst/>
          </a:prstGeom>
          <a:solidFill>
            <a:srgbClr val="C00000">
              <a:alpha val="7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5864225" y="2386965"/>
            <a:ext cx="6326505" cy="3784600"/>
          </a:xfrm>
          <a:prstGeom prst="rect">
            <a:avLst/>
          </a:prstGeom>
          <a:noFill/>
        </p:spPr>
        <p:txBody>
          <a:bodyPr wrap="square" rtlCol="0">
            <a:spAutoFit/>
          </a:bodyPr>
          <a:lstStyle/>
          <a:p>
            <a:pPr marL="342900" indent="-342900" algn="ctr">
              <a:buFont typeface="Arial" panose="020B0604020202020204" pitchFamily="34" charset="0"/>
              <a:buChar char="•"/>
            </a:pPr>
            <a:r>
              <a:rPr lang="zh-CN" altLang="en-US" sz="2000">
                <a:solidFill>
                  <a:srgbClr val="534C49"/>
                </a:solidFill>
                <a:cs typeface="+mn-ea"/>
                <a:sym typeface="+mn-lt"/>
              </a:rPr>
              <a:t>Develop a machine learning model to predict loan defaults, providing lenders with a powerful tool to forecast risk.</a:t>
            </a:r>
            <a:endParaRPr lang="zh-CN" altLang="en-US" sz="2000">
              <a:solidFill>
                <a:srgbClr val="534C49"/>
              </a:solidFill>
              <a:cs typeface="+mn-ea"/>
              <a:sym typeface="+mn-lt"/>
            </a:endParaRPr>
          </a:p>
          <a:p>
            <a:pPr marL="342900" indent="-342900" algn="ctr">
              <a:buFont typeface="Arial" panose="020B0604020202020204" pitchFamily="34" charset="0"/>
              <a:buChar char="•"/>
            </a:pPr>
            <a:r>
              <a:rPr lang="zh-CN" altLang="en-US" sz="2000">
                <a:solidFill>
                  <a:srgbClr val="534C49"/>
                </a:solidFill>
                <a:cs typeface="+mn-ea"/>
                <a:sym typeface="+mn-lt"/>
              </a:rPr>
              <a:t>Identify key features that influence loan repayment behavior, offering insights into borrower characteristics and financial habits.</a:t>
            </a:r>
            <a:endParaRPr lang="zh-CN" altLang="en-US" sz="2000">
              <a:solidFill>
                <a:srgbClr val="534C49"/>
              </a:solidFill>
              <a:cs typeface="+mn-ea"/>
              <a:sym typeface="+mn-lt"/>
            </a:endParaRPr>
          </a:p>
          <a:p>
            <a:pPr marL="342900" indent="-342900" algn="ctr">
              <a:buFont typeface="Arial" panose="020B0604020202020204" pitchFamily="34" charset="0"/>
              <a:buChar char="•"/>
            </a:pPr>
            <a:r>
              <a:rPr lang="zh-CN" altLang="en-US" sz="2000">
                <a:solidFill>
                  <a:srgbClr val="534C49"/>
                </a:solidFill>
                <a:cs typeface="+mn-ea"/>
                <a:sym typeface="+mn-lt"/>
              </a:rPr>
              <a:t>Evaluate the performance of the model using relevant metrics to ensure accuracy, reliability, and practical application.</a:t>
            </a:r>
            <a:endParaRPr lang="zh-CN" altLang="en-US" sz="2000">
              <a:solidFill>
                <a:srgbClr val="534C49"/>
              </a:solidFill>
              <a:cs typeface="+mn-ea"/>
              <a:sym typeface="+mn-lt"/>
            </a:endParaRPr>
          </a:p>
          <a:p>
            <a:pPr marL="342900" indent="-342900" algn="ctr">
              <a:buFont typeface="Arial" panose="020B0604020202020204" pitchFamily="34" charset="0"/>
              <a:buChar char="•"/>
            </a:pPr>
            <a:r>
              <a:rPr lang="zh-CN" altLang="en-US" sz="2000">
                <a:solidFill>
                  <a:srgbClr val="534C49"/>
                </a:solidFill>
                <a:cs typeface="+mn-ea"/>
                <a:sym typeface="+mn-lt"/>
              </a:rPr>
              <a:t>Implement the model in the institution's loan approval process to reduce financial risk and enhance decision-making capabilities.</a:t>
            </a:r>
            <a:endParaRPr lang="zh-CN" altLang="en-US" sz="2000">
              <a:solidFill>
                <a:srgbClr val="534C49"/>
              </a:solidFill>
              <a:cs typeface="+mn-ea"/>
              <a:sym typeface="+mn-lt"/>
            </a:endParaRPr>
          </a:p>
        </p:txBody>
      </p:sp>
      <p:sp>
        <p:nvSpPr>
          <p:cNvPr id="7" name="文本框 6"/>
          <p:cNvSpPr txBox="1"/>
          <p:nvPr/>
        </p:nvSpPr>
        <p:spPr>
          <a:xfrm>
            <a:off x="7588454" y="1599572"/>
            <a:ext cx="2817495" cy="521970"/>
          </a:xfrm>
          <a:prstGeom prst="rect">
            <a:avLst/>
          </a:prstGeom>
          <a:noFill/>
        </p:spPr>
        <p:txBody>
          <a:bodyPr wrap="none" rtlCol="0">
            <a:spAutoFit/>
          </a:bodyPr>
          <a:lstStyle>
            <a:defPPr>
              <a:defRPr lang="zh-CN"/>
            </a:defPPr>
            <a:lvl1pPr algn="ctr">
              <a:defRPr sz="2800" b="1" spc="300">
                <a:solidFill>
                  <a:srgbClr val="534C49"/>
                </a:solidFill>
                <a:latin typeface="+mn-ea"/>
                <a:cs typeface="Microsoft JhengHei Light" panose="020B0304030504040204" pitchFamily="34" charset="-122"/>
              </a:defRPr>
            </a:lvl1pPr>
          </a:lstStyle>
          <a:p>
            <a:r>
              <a:rPr lang="en-US" altLang="zh-CN" dirty="0">
                <a:solidFill>
                  <a:schemeClr val="bg2">
                    <a:lumMod val="25000"/>
                  </a:schemeClr>
                </a:solidFill>
                <a:latin typeface="+mn-lt"/>
                <a:cs typeface="+mn-ea"/>
                <a:sym typeface="+mn-lt"/>
              </a:rPr>
              <a:t>OBJECTIVES</a:t>
            </a:r>
            <a:endParaRPr lang="en-US" altLang="zh-CN" dirty="0">
              <a:solidFill>
                <a:schemeClr val="bg2">
                  <a:lumMod val="25000"/>
                </a:schemeClr>
              </a:solidFill>
              <a:latin typeface="+mn-lt"/>
              <a:cs typeface="+mn-ea"/>
              <a:sym typeface="+mn-lt"/>
            </a:endParaRPr>
          </a:p>
        </p:txBody>
      </p:sp>
      <p:sp>
        <p:nvSpPr>
          <p:cNvPr id="8" name="等腰三角形 7"/>
          <p:cNvSpPr/>
          <p:nvPr/>
        </p:nvSpPr>
        <p:spPr>
          <a:xfrm rot="5400000" flipH="1">
            <a:off x="-508617" y="466676"/>
            <a:ext cx="6844594" cy="5900512"/>
          </a:xfrm>
          <a:prstGeom prst="triangl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10800000" flipH="1">
            <a:off x="8530575" y="-60149"/>
            <a:ext cx="1297029" cy="1118128"/>
          </a:xfrm>
          <a:prstGeom prst="triangle">
            <a:avLst/>
          </a:prstGeom>
          <a:solidFill>
            <a:srgbClr val="C00000">
              <a:alpha val="55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7"/>
          <p:cNvSpPr/>
          <p:nvPr/>
        </p:nvSpPr>
        <p:spPr>
          <a:xfrm rot="16200000" flipV="1">
            <a:off x="-2216457" y="1946949"/>
            <a:ext cx="7108736" cy="2675824"/>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Lst>
            <a:ahLst/>
            <a:cxnLst>
              <a:cxn ang="0">
                <a:pos x="connsiteX0-1" y="connsiteY0-2"/>
              </a:cxn>
              <a:cxn ang="0">
                <a:pos x="connsiteX1-3" y="connsiteY1-4"/>
              </a:cxn>
              <a:cxn ang="0">
                <a:pos x="connsiteX2-5" y="connsiteY2-6"/>
              </a:cxn>
              <a:cxn ang="0">
                <a:pos x="connsiteX3-7" y="connsiteY3-8"/>
              </a:cxn>
            </a:cxnLst>
            <a:rect l="l" t="t" r="r" b="b"/>
            <a:pathLst>
              <a:path w="6858002" h="2890837">
                <a:moveTo>
                  <a:pt x="0" y="2890837"/>
                </a:moveTo>
                <a:lnTo>
                  <a:pt x="1495422" y="0"/>
                </a:lnTo>
                <a:lnTo>
                  <a:pt x="6858002" y="2890837"/>
                </a:lnTo>
                <a:lnTo>
                  <a:pt x="0" y="2890837"/>
                </a:lnTo>
                <a:close/>
              </a:path>
            </a:pathLst>
          </a:cu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28825" y="391160"/>
            <a:ext cx="8695234" cy="4652153"/>
          </a:xfrm>
          <a:prstGeom prst="rect">
            <a:avLst/>
          </a:prstGeom>
        </p:spPr>
      </p:pic>
      <p:sp>
        <p:nvSpPr>
          <p:cNvPr id="4" name="文本框 3"/>
          <p:cNvSpPr txBox="1"/>
          <p:nvPr/>
        </p:nvSpPr>
        <p:spPr>
          <a:xfrm>
            <a:off x="807504" y="5560335"/>
            <a:ext cx="1697211" cy="369332"/>
          </a:xfrm>
          <a:prstGeom prst="rect">
            <a:avLst/>
          </a:prstGeom>
          <a:noFill/>
        </p:spPr>
        <p:txBody>
          <a:bodyPr wrap="square" rtlCol="0">
            <a:spAutoFit/>
          </a:bodyPr>
          <a:lstStyle/>
          <a:p>
            <a:r>
              <a:rPr lang="en-US" altLang="zh-CN" b="1">
                <a:solidFill>
                  <a:srgbClr val="C00000"/>
                </a:solidFill>
                <a:cs typeface="+mn-ea"/>
                <a:sym typeface="+mn-lt"/>
              </a:rPr>
              <a:t>ENTER TITLE</a:t>
            </a:r>
            <a:endParaRPr lang="zh-CN" altLang="en-US" b="1" dirty="0">
              <a:solidFill>
                <a:srgbClr val="C00000"/>
              </a:solidFill>
              <a:cs typeface="+mn-ea"/>
              <a:sym typeface="+mn-lt"/>
            </a:endParaRPr>
          </a:p>
        </p:txBody>
      </p:sp>
      <p:sp>
        <p:nvSpPr>
          <p:cNvPr id="5" name="文本框 4"/>
          <p:cNvSpPr txBox="1"/>
          <p:nvPr/>
        </p:nvSpPr>
        <p:spPr>
          <a:xfrm>
            <a:off x="2482205" y="5106471"/>
            <a:ext cx="8534137" cy="2267287"/>
          </a:xfrm>
          <a:prstGeom prst="rect">
            <a:avLst/>
          </a:prstGeom>
          <a:noFill/>
        </p:spPr>
        <p:txBody>
          <a:bodyPr wrap="square" rtlCol="0">
            <a:spAutoFit/>
          </a:bodyPr>
          <a:lstStyle/>
          <a:p>
            <a:pPr>
              <a:lnSpc>
                <a:spcPct val="150000"/>
              </a:lnSpc>
            </a:pPr>
            <a:r>
              <a:rPr lang="en-US" altLang="zh-CN" sz="1600">
                <a:solidFill>
                  <a:schemeClr val="bg1">
                    <a:lumMod val="50000"/>
                  </a:schemeClr>
                </a:solidFill>
                <a:cs typeface="+mn-ea"/>
                <a:sym typeface="+mn-lt"/>
              </a:rPr>
              <a:t>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 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 Click here to add content of the text</a:t>
            </a:r>
            <a:r>
              <a:rPr lang="zh-CN" altLang="en-US" sz="1600">
                <a:solidFill>
                  <a:schemeClr val="bg1">
                    <a:lumMod val="50000"/>
                  </a:schemeClr>
                </a:solidFill>
                <a:cs typeface="+mn-ea"/>
                <a:sym typeface="+mn-lt"/>
              </a:rPr>
              <a:t>，</a:t>
            </a:r>
            <a:r>
              <a:rPr lang="en-US" altLang="zh-CN" sz="1600">
                <a:solidFill>
                  <a:schemeClr val="bg1">
                    <a:lumMod val="50000"/>
                  </a:schemeClr>
                </a:solidFill>
                <a:cs typeface="+mn-ea"/>
                <a:sym typeface="+mn-lt"/>
              </a:rPr>
              <a:t>and briefly explain your point of view</a:t>
            </a:r>
            <a:endParaRPr lang="en-US" altLang="zh-CN" sz="1600">
              <a:solidFill>
                <a:schemeClr val="bg1">
                  <a:lumMod val="50000"/>
                </a:schemeClr>
              </a:solidFill>
              <a:cs typeface="+mn-ea"/>
              <a:sym typeface="+mn-lt"/>
            </a:endParaRPr>
          </a:p>
          <a:p>
            <a:pPr>
              <a:lnSpc>
                <a:spcPct val="150000"/>
              </a:lnSpc>
            </a:pPr>
            <a:endParaRPr lang="en-US" altLang="zh-CN" sz="1600">
              <a:solidFill>
                <a:schemeClr val="bg1">
                  <a:lumMod val="50000"/>
                </a:schemeClr>
              </a:solidFill>
              <a:cs typeface="+mn-ea"/>
              <a:sym typeface="+mn-lt"/>
            </a:endParaRPr>
          </a:p>
          <a:p>
            <a:pPr lvl="0">
              <a:lnSpc>
                <a:spcPct val="150000"/>
              </a:lnSpc>
            </a:pPr>
            <a:endParaRPr lang="en-US" altLang="zh-CN" sz="1600">
              <a:solidFill>
                <a:schemeClr val="bg1">
                  <a:lumMod val="50000"/>
                </a:schemeClr>
              </a:solidFill>
              <a:cs typeface="+mn-ea"/>
              <a:sym typeface="+mn-lt"/>
            </a:endParaRPr>
          </a:p>
          <a:p>
            <a:pPr>
              <a:lnSpc>
                <a:spcPct val="150000"/>
              </a:lnSpc>
            </a:pPr>
            <a:endParaRPr lang="zh-CN" altLang="en-US" sz="1600" b="1" spc="100">
              <a:solidFill>
                <a:schemeClr val="tx1">
                  <a:lumMod val="50000"/>
                  <a:lumOff val="50000"/>
                </a:schemeClr>
              </a:solidFill>
              <a:cs typeface="+mn-ea"/>
              <a:sym typeface="+mn-lt"/>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4630" r="4630"/>
          <a:stretch>
            <a:fillRect/>
          </a:stretch>
        </p:blipFill>
        <p:spPr>
          <a:xfrm>
            <a:off x="3328442" y="706386"/>
            <a:ext cx="6096000" cy="3713214"/>
          </a:xfrm>
          <a:prstGeom prst="rect">
            <a:avLst/>
          </a:prstGeom>
        </p:spPr>
      </p:pic>
      <p:sp>
        <p:nvSpPr>
          <p:cNvPr id="11" name="文本框 5"/>
          <p:cNvSpPr txBox="1">
            <a:spLocks noChangeArrowheads="1"/>
          </p:cNvSpPr>
          <p:nvPr/>
        </p:nvSpPr>
        <p:spPr bwMode="auto">
          <a:xfrm>
            <a:off x="283335" y="54319"/>
            <a:ext cx="21832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b="1" spc="300">
                <a:solidFill>
                  <a:srgbClr val="534C49"/>
                </a:solidFill>
                <a:latin typeface="+mn-lt"/>
                <a:ea typeface="+mn-ea"/>
                <a:cs typeface="+mn-ea"/>
                <a:sym typeface="+mn-lt"/>
              </a:rPr>
              <a:t>market analysis</a:t>
            </a:r>
            <a:endParaRPr lang="zh-CN" altLang="en-US" sz="1600" b="1" spc="300">
              <a:solidFill>
                <a:srgbClr val="534C49"/>
              </a:solidFill>
              <a:latin typeface="+mn-lt"/>
              <a:ea typeface="+mn-ea"/>
              <a:cs typeface="+mn-ea"/>
              <a:sym typeface="+mn-lt"/>
            </a:endParaRPr>
          </a:p>
        </p:txBody>
      </p:sp>
      <p:sp>
        <p:nvSpPr>
          <p:cNvPr id="12" name="等腰三角形 11"/>
          <p:cNvSpPr/>
          <p:nvPr/>
        </p:nvSpPr>
        <p:spPr>
          <a:xfrm rot="5400000" flipH="1">
            <a:off x="-54770" y="81928"/>
            <a:ext cx="392874" cy="283336"/>
          </a:xfrm>
          <a:prstGeom prst="triangl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dbuoowh">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5317</Words>
  <Application>WPS Spreadsheets</Application>
  <PresentationFormat>宽屏</PresentationFormat>
  <Paragraphs>207</Paragraphs>
  <Slides>20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Arial</vt:lpstr>
      <vt:lpstr>SimSun</vt:lpstr>
      <vt:lpstr>Wingdings</vt:lpstr>
      <vt:lpstr>Microsoft JhengHei Light</vt:lpstr>
      <vt:lpstr>冬青黑体简体中文</vt:lpstr>
      <vt:lpstr>Calibri</vt:lpstr>
      <vt:lpstr>Helvetica Neue</vt:lpstr>
      <vt:lpstr>SimSun</vt:lpstr>
      <vt:lpstr>宋体-简</vt:lpstr>
      <vt:lpstr>Calibri Light</vt:lpstr>
      <vt:lpstr>方正宋刻本秀楷简体</vt:lpstr>
      <vt:lpstr>Microsoft YaHei</vt:lpstr>
      <vt:lpstr>汉仪旗黑</vt:lpstr>
      <vt:lpstr>Arial Unicode MS</vt:lpstr>
      <vt:lpstr>SimSun</vt:lpstr>
      <vt:lpstr>Arial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luhunga</cp:lastModifiedBy>
  <cp:revision>41</cp:revision>
  <dcterms:created xsi:type="dcterms:W3CDTF">2024-06-08T19:31:42Z</dcterms:created>
  <dcterms:modified xsi:type="dcterms:W3CDTF">2024-06-08T19:31:42Z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1033-5.7.2.8094</vt:lpwstr>
  </property>
  <property fmtid="{D5CDD505-2E9C-101B-9397-08002B2CF9AE}" pid="3" name="ICV">
    <vt:lpwstr>2B7F387FEDBE4181907BBED6D0AF383D</vt:lpwstr>
  </property>
</Properties>
</file>